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FFFFF10_C96354C2.xml" ContentType="application/vnd.ms-powerpoint.comments+xml"/>
  <Override PartName="/ppt/comments/modernComment_7FFFFF21_1B013A1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4"/>
  </p:sldMasterIdLst>
  <p:notesMasterIdLst>
    <p:notesMasterId r:id="rId28"/>
  </p:notesMasterIdLst>
  <p:sldIdLst>
    <p:sldId id="256" r:id="rId5"/>
    <p:sldId id="2147483423" r:id="rId6"/>
    <p:sldId id="264" r:id="rId7"/>
    <p:sldId id="277" r:id="rId8"/>
    <p:sldId id="278" r:id="rId9"/>
    <p:sldId id="2147483402" r:id="rId10"/>
    <p:sldId id="2147483403" r:id="rId11"/>
    <p:sldId id="2147483404" r:id="rId12"/>
    <p:sldId id="2147483406" r:id="rId13"/>
    <p:sldId id="2147483408" r:id="rId14"/>
    <p:sldId id="2147483409" r:id="rId15"/>
    <p:sldId id="2147483410" r:id="rId16"/>
    <p:sldId id="2147483425" r:id="rId17"/>
    <p:sldId id="2147483411" r:id="rId18"/>
    <p:sldId id="2147483412" r:id="rId19"/>
    <p:sldId id="2147483414" r:id="rId20"/>
    <p:sldId id="2147483416" r:id="rId21"/>
    <p:sldId id="2147483418" r:id="rId22"/>
    <p:sldId id="2147483419" r:id="rId23"/>
    <p:sldId id="2147483420" r:id="rId24"/>
    <p:sldId id="2147483421" r:id="rId25"/>
    <p:sldId id="2147483422" r:id="rId26"/>
    <p:sldId id="276"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PT CITEO PRO" id="{273E063B-ED1E-41D4-8763-250EDEA06DB1}">
          <p14:sldIdLst>
            <p14:sldId id="256"/>
            <p14:sldId id="2147483423"/>
            <p14:sldId id="264"/>
            <p14:sldId id="277"/>
            <p14:sldId id="278"/>
            <p14:sldId id="2147483402"/>
            <p14:sldId id="2147483403"/>
            <p14:sldId id="2147483404"/>
            <p14:sldId id="2147483406"/>
            <p14:sldId id="2147483408"/>
            <p14:sldId id="2147483409"/>
            <p14:sldId id="2147483410"/>
            <p14:sldId id="2147483425"/>
            <p14:sldId id="2147483411"/>
            <p14:sldId id="2147483412"/>
            <p14:sldId id="2147483414"/>
            <p14:sldId id="2147483416"/>
            <p14:sldId id="2147483418"/>
            <p14:sldId id="2147483419"/>
            <p14:sldId id="2147483420"/>
            <p14:sldId id="2147483421"/>
            <p14:sldId id="2147483422"/>
            <p14:sldId id="276"/>
          </p14:sldIdLst>
        </p14:section>
        <p14:section name="Méthodologie" id="{EA40AC9A-F6A3-41AE-AE4D-3CBFF6F0EBC0}">
          <p14:sldIdLst/>
        </p14:section>
        <p14:section name="Section par défaut" id="{782FE2F7-1E11-4218-A373-EB776A3AC2C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90004-FF77-3013-A244-5F6B44C27DFC}" name="DEGUIN Aurélie" initials="" userId="S::aurelie.deguin@citeopro.com::a6f67d4e-34cb-442d-8b5e-1c34512fe34a" providerId="AD"/>
  <p188:author id="{2282CD67-7E92-9779-5E1E-55301B75A3EC}" name="STEBELSKI Thomas" initials="TS" userId="S::thomas.stebelski@citeopro.com::0072af1e-a248-4f1c-a53d-644ca1a4e118" providerId="AD"/>
  <p188:author id="{32C5E28C-95A6-D870-1A85-2594083045DB}" name="NOGUES Alizée" initials="AN" userId="S::alizee.nogues@citeopro.com::eeed2919-5d20-4979-a4a3-e58b703bc4af" providerId="AD"/>
  <p188:author id="{BC2B49A2-E769-AC66-3985-62A395C46F08}" name="BILLET Elodie" initials="EB" userId="S::elodie.billet@citeopro.com::0d5e1955-e79a-41cd-9a55-69a4857220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D8CDE-34AE-8B3B-B8FD-677122906085}" v="2" dt="2025-11-19T09:40:31.152"/>
    <p1510:client id="{AB4F9639-A8C2-C806-6FE0-7530D93E4609}" v="61" dt="2025-11-17T16:06:00.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UES Alizée" userId="S::alizee.nogues@citeopro.com::eeed2919-5d20-4979-a4a3-e58b703bc4af" providerId="AD" clId="Web-{765B65FF-100D-3013-0176-ABAFC5072D55}"/>
    <pc:docChg chg="modSld">
      <pc:chgData name="NOGUES Alizée" userId="S::alizee.nogues@citeopro.com::eeed2919-5d20-4979-a4a3-e58b703bc4af" providerId="AD" clId="Web-{765B65FF-100D-3013-0176-ABAFC5072D55}" dt="2025-11-06T16:33:42.956" v="217" actId="1076"/>
      <pc:docMkLst>
        <pc:docMk/>
      </pc:docMkLst>
      <pc:sldChg chg="addSp delSp modSp">
        <pc:chgData name="NOGUES Alizée" userId="S::alizee.nogues@citeopro.com::eeed2919-5d20-4979-a4a3-e58b703bc4af" providerId="AD" clId="Web-{765B65FF-100D-3013-0176-ABAFC5072D55}" dt="2025-11-06T16:28:30.541" v="65"/>
        <pc:sldMkLst>
          <pc:docMk/>
          <pc:sldMk cId="3780387413" sldId="256"/>
        </pc:sldMkLst>
      </pc:sldChg>
      <pc:sldChg chg="delSp">
        <pc:chgData name="NOGUES Alizée" userId="S::alizee.nogues@citeopro.com::eeed2919-5d20-4979-a4a3-e58b703bc4af" providerId="AD" clId="Web-{765B65FF-100D-3013-0176-ABAFC5072D55}" dt="2025-11-06T16:28:18.759" v="62"/>
        <pc:sldMkLst>
          <pc:docMk/>
          <pc:sldMk cId="3970689828" sldId="264"/>
        </pc:sldMkLst>
      </pc:sldChg>
      <pc:sldChg chg="addSp delSp modSp">
        <pc:chgData name="NOGUES Alizée" userId="S::alizee.nogues@citeopro.com::eeed2919-5d20-4979-a4a3-e58b703bc4af" providerId="AD" clId="Web-{765B65FF-100D-3013-0176-ABAFC5072D55}" dt="2025-11-06T16:26:34.303" v="38"/>
        <pc:sldMkLst>
          <pc:docMk/>
          <pc:sldMk cId="211539638" sldId="276"/>
        </pc:sldMkLst>
        <pc:spChg chg="add mod">
          <ac:chgData name="NOGUES Alizée" userId="S::alizee.nogues@citeopro.com::eeed2919-5d20-4979-a4a3-e58b703bc4af" providerId="AD" clId="Web-{765B65FF-100D-3013-0176-ABAFC5072D55}" dt="2025-11-06T16:26:34.256" v="37"/>
          <ac:spMkLst>
            <pc:docMk/>
            <pc:sldMk cId="211539638" sldId="276"/>
            <ac:spMk id="6" creationId="{F8FD0CB9-04A9-0C75-657D-406106092E97}"/>
          </ac:spMkLst>
        </pc:spChg>
        <pc:spChg chg="add mod">
          <ac:chgData name="NOGUES Alizée" userId="S::alizee.nogues@citeopro.com::eeed2919-5d20-4979-a4a3-e58b703bc4af" providerId="AD" clId="Web-{765B65FF-100D-3013-0176-ABAFC5072D55}" dt="2025-11-06T16:26:34.303" v="38"/>
          <ac:spMkLst>
            <pc:docMk/>
            <pc:sldMk cId="211539638" sldId="276"/>
            <ac:spMk id="8" creationId="{263BD28D-442D-C9D4-9C1E-8003DE4A2CDF}"/>
          </ac:spMkLst>
        </pc:spChg>
      </pc:sldChg>
      <pc:sldChg chg="delSp">
        <pc:chgData name="NOGUES Alizée" userId="S::alizee.nogues@citeopro.com::eeed2919-5d20-4979-a4a3-e58b703bc4af" providerId="AD" clId="Web-{765B65FF-100D-3013-0176-ABAFC5072D55}" dt="2025-11-06T16:28:15.165" v="61"/>
        <pc:sldMkLst>
          <pc:docMk/>
          <pc:sldMk cId="1008032003" sldId="277"/>
        </pc:sldMkLst>
      </pc:sldChg>
      <pc:sldChg chg="delSp">
        <pc:chgData name="NOGUES Alizée" userId="S::alizee.nogues@citeopro.com::eeed2919-5d20-4979-a4a3-e58b703bc4af" providerId="AD" clId="Web-{765B65FF-100D-3013-0176-ABAFC5072D55}" dt="2025-11-06T16:28:11.759" v="60"/>
        <pc:sldMkLst>
          <pc:docMk/>
          <pc:sldMk cId="2531103763" sldId="278"/>
        </pc:sldMkLst>
      </pc:sldChg>
      <pc:sldChg chg="addSp delSp">
        <pc:chgData name="NOGUES Alizée" userId="S::alizee.nogues@citeopro.com::eeed2919-5d20-4979-a4a3-e58b703bc4af" providerId="AD" clId="Web-{765B65FF-100D-3013-0176-ABAFC5072D55}" dt="2025-11-06T16:28:09.243" v="59"/>
        <pc:sldMkLst>
          <pc:docMk/>
          <pc:sldMk cId="2517086235" sldId="2147483402"/>
        </pc:sldMkLst>
        <pc:picChg chg="add del">
          <ac:chgData name="NOGUES Alizée" userId="S::alizee.nogues@citeopro.com::eeed2919-5d20-4979-a4a3-e58b703bc4af" providerId="AD" clId="Web-{765B65FF-100D-3013-0176-ABAFC5072D55}" dt="2025-11-06T16:28:00.712" v="58"/>
          <ac:picMkLst>
            <pc:docMk/>
            <pc:sldMk cId="2517086235" sldId="2147483402"/>
            <ac:picMk id="16" creationId="{AFCF6681-B680-44D1-707E-EFEA58A47080}"/>
          </ac:picMkLst>
        </pc:picChg>
      </pc:sldChg>
      <pc:sldChg chg="delSp modSp">
        <pc:chgData name="NOGUES Alizée" userId="S::alizee.nogues@citeopro.com::eeed2919-5d20-4979-a4a3-e58b703bc4af" providerId="AD" clId="Web-{765B65FF-100D-3013-0176-ABAFC5072D55}" dt="2025-11-06T16:27:50.368" v="54"/>
        <pc:sldMkLst>
          <pc:docMk/>
          <pc:sldMk cId="1135400727" sldId="2147483403"/>
        </pc:sldMkLst>
      </pc:sldChg>
      <pc:sldChg chg="delSp">
        <pc:chgData name="NOGUES Alizée" userId="S::alizee.nogues@citeopro.com::eeed2919-5d20-4979-a4a3-e58b703bc4af" providerId="AD" clId="Web-{765B65FF-100D-3013-0176-ABAFC5072D55}" dt="2025-11-06T16:27:44.711" v="53"/>
        <pc:sldMkLst>
          <pc:docMk/>
          <pc:sldMk cId="1285056393" sldId="2147483404"/>
        </pc:sldMkLst>
      </pc:sldChg>
      <pc:sldChg chg="delSp">
        <pc:chgData name="NOGUES Alizée" userId="S::alizee.nogues@citeopro.com::eeed2919-5d20-4979-a4a3-e58b703bc4af" providerId="AD" clId="Web-{765B65FF-100D-3013-0176-ABAFC5072D55}" dt="2025-11-06T16:27:40.790" v="52"/>
        <pc:sldMkLst>
          <pc:docMk/>
          <pc:sldMk cId="2165203537" sldId="2147483406"/>
        </pc:sldMkLst>
      </pc:sldChg>
      <pc:sldChg chg="delSp">
        <pc:chgData name="NOGUES Alizée" userId="S::alizee.nogues@citeopro.com::eeed2919-5d20-4979-a4a3-e58b703bc4af" providerId="AD" clId="Web-{765B65FF-100D-3013-0176-ABAFC5072D55}" dt="2025-11-06T16:27:37.508" v="51"/>
        <pc:sldMkLst>
          <pc:docMk/>
          <pc:sldMk cId="3378730178" sldId="2147483408"/>
        </pc:sldMkLst>
      </pc:sldChg>
      <pc:sldChg chg="delSp">
        <pc:chgData name="NOGUES Alizée" userId="S::alizee.nogues@citeopro.com::eeed2919-5d20-4979-a4a3-e58b703bc4af" providerId="AD" clId="Web-{765B65FF-100D-3013-0176-ABAFC5072D55}" dt="2025-11-06T16:27:34.305" v="50"/>
        <pc:sldMkLst>
          <pc:docMk/>
          <pc:sldMk cId="1006263503" sldId="2147483409"/>
        </pc:sldMkLst>
      </pc:sldChg>
      <pc:sldChg chg="addSp delSp modSp">
        <pc:chgData name="NOGUES Alizée" userId="S::alizee.nogues@citeopro.com::eeed2919-5d20-4979-a4a3-e58b703bc4af" providerId="AD" clId="Web-{765B65FF-100D-3013-0176-ABAFC5072D55}" dt="2025-11-06T16:27:31.211" v="49"/>
        <pc:sldMkLst>
          <pc:docMk/>
          <pc:sldMk cId="2070611322" sldId="2147483410"/>
        </pc:sldMkLst>
        <pc:picChg chg="add mod">
          <ac:chgData name="NOGUES Alizée" userId="S::alizee.nogues@citeopro.com::eeed2919-5d20-4979-a4a3-e58b703bc4af" providerId="AD" clId="Web-{765B65FF-100D-3013-0176-ABAFC5072D55}" dt="2025-11-06T16:21:04.013" v="6" actId="1076"/>
          <ac:picMkLst>
            <pc:docMk/>
            <pc:sldMk cId="2070611322" sldId="2147483410"/>
            <ac:picMk id="6" creationId="{CC170140-F8A9-27EA-885D-3933B3E1F720}"/>
          </ac:picMkLst>
        </pc:picChg>
      </pc:sldChg>
      <pc:sldChg chg="delSp">
        <pc:chgData name="NOGUES Alizée" userId="S::alizee.nogues@citeopro.com::eeed2919-5d20-4979-a4a3-e58b703bc4af" providerId="AD" clId="Web-{765B65FF-100D-3013-0176-ABAFC5072D55}" dt="2025-11-06T16:27:22.680" v="47"/>
        <pc:sldMkLst>
          <pc:docMk/>
          <pc:sldMk cId="3363853863" sldId="2147483411"/>
        </pc:sldMkLst>
      </pc:sldChg>
      <pc:sldChg chg="delSp">
        <pc:chgData name="NOGUES Alizée" userId="S::alizee.nogues@citeopro.com::eeed2919-5d20-4979-a4a3-e58b703bc4af" providerId="AD" clId="Web-{765B65FF-100D-3013-0176-ABAFC5072D55}" dt="2025-11-06T16:27:18.633" v="46"/>
        <pc:sldMkLst>
          <pc:docMk/>
          <pc:sldMk cId="445513355" sldId="2147483412"/>
        </pc:sldMkLst>
      </pc:sldChg>
      <pc:sldChg chg="delSp modSp">
        <pc:chgData name="NOGUES Alizée" userId="S::alizee.nogues@citeopro.com::eeed2919-5d20-4979-a4a3-e58b703bc4af" providerId="AD" clId="Web-{765B65FF-100D-3013-0176-ABAFC5072D55}" dt="2025-11-06T16:27:09.820" v="45"/>
        <pc:sldMkLst>
          <pc:docMk/>
          <pc:sldMk cId="2835823773" sldId="2147483414"/>
        </pc:sldMkLst>
        <pc:spChg chg="mod">
          <ac:chgData name="NOGUES Alizée" userId="S::alizee.nogues@citeopro.com::eeed2919-5d20-4979-a4a3-e58b703bc4af" providerId="AD" clId="Web-{765B65FF-100D-3013-0176-ABAFC5072D55}" dt="2025-11-06T16:23:27.315" v="26" actId="20577"/>
          <ac:spMkLst>
            <pc:docMk/>
            <pc:sldMk cId="2835823773" sldId="2147483414"/>
            <ac:spMk id="9" creationId="{A90B2476-9E46-D146-43A3-16A1BCF71761}"/>
          </ac:spMkLst>
        </pc:spChg>
      </pc:sldChg>
      <pc:sldChg chg="delSp">
        <pc:chgData name="NOGUES Alizée" userId="S::alizee.nogues@citeopro.com::eeed2919-5d20-4979-a4a3-e58b703bc4af" providerId="AD" clId="Web-{765B65FF-100D-3013-0176-ABAFC5072D55}" dt="2025-11-06T16:27:25.336" v="48"/>
        <pc:sldMkLst>
          <pc:docMk/>
          <pc:sldMk cId="3659438394" sldId="2147483416"/>
        </pc:sldMkLst>
      </pc:sldChg>
      <pc:sldChg chg="addSp delSp modSp">
        <pc:chgData name="NOGUES Alizée" userId="S::alizee.nogues@citeopro.com::eeed2919-5d20-4979-a4a3-e58b703bc4af" providerId="AD" clId="Web-{765B65FF-100D-3013-0176-ABAFC5072D55}" dt="2025-11-06T16:26:56.476" v="44"/>
        <pc:sldMkLst>
          <pc:docMk/>
          <pc:sldMk cId="2053281066" sldId="2147483418"/>
        </pc:sldMkLst>
        <pc:picChg chg="add mod">
          <ac:chgData name="NOGUES Alizée" userId="S::alizee.nogues@citeopro.com::eeed2919-5d20-4979-a4a3-e58b703bc4af" providerId="AD" clId="Web-{765B65FF-100D-3013-0176-ABAFC5072D55}" dt="2025-11-06T16:24:20.098" v="32" actId="1076"/>
          <ac:picMkLst>
            <pc:docMk/>
            <pc:sldMk cId="2053281066" sldId="2147483418"/>
            <ac:picMk id="6" creationId="{5332B66C-4507-19B0-F4C5-693CB43C2935}"/>
          </ac:picMkLst>
        </pc:picChg>
      </pc:sldChg>
      <pc:sldChg chg="delSp">
        <pc:chgData name="NOGUES Alizée" userId="S::alizee.nogues@citeopro.com::eeed2919-5d20-4979-a4a3-e58b703bc4af" providerId="AD" clId="Web-{765B65FF-100D-3013-0176-ABAFC5072D55}" dt="2025-11-06T16:26:53.804" v="43"/>
        <pc:sldMkLst>
          <pc:docMk/>
          <pc:sldMk cId="1884792906" sldId="2147483419"/>
        </pc:sldMkLst>
      </pc:sldChg>
      <pc:sldChg chg="delSp">
        <pc:chgData name="NOGUES Alizée" userId="S::alizee.nogues@citeopro.com::eeed2919-5d20-4979-a4a3-e58b703bc4af" providerId="AD" clId="Web-{765B65FF-100D-3013-0176-ABAFC5072D55}" dt="2025-11-06T16:26:50.116" v="42"/>
        <pc:sldMkLst>
          <pc:docMk/>
          <pc:sldMk cId="1376849332" sldId="2147483420"/>
        </pc:sldMkLst>
      </pc:sldChg>
      <pc:sldChg chg="addSp delSp modSp">
        <pc:chgData name="NOGUES Alizée" userId="S::alizee.nogues@citeopro.com::eeed2919-5d20-4979-a4a3-e58b703bc4af" providerId="AD" clId="Web-{765B65FF-100D-3013-0176-ABAFC5072D55}" dt="2025-11-06T16:26:46.772" v="41"/>
        <pc:sldMkLst>
          <pc:docMk/>
          <pc:sldMk cId="221568346" sldId="2147483421"/>
        </pc:sldMkLst>
        <pc:picChg chg="add mod">
          <ac:chgData name="NOGUES Alizée" userId="S::alizee.nogues@citeopro.com::eeed2919-5d20-4979-a4a3-e58b703bc4af" providerId="AD" clId="Web-{765B65FF-100D-3013-0176-ABAFC5072D55}" dt="2025-11-06T16:26:20.162" v="36" actId="1076"/>
          <ac:picMkLst>
            <pc:docMk/>
            <pc:sldMk cId="221568346" sldId="2147483421"/>
            <ac:picMk id="7" creationId="{BAA5A143-56C9-55E4-8C5C-070CE481E8EE}"/>
          </ac:picMkLst>
        </pc:picChg>
      </pc:sldChg>
      <pc:sldChg chg="delSp">
        <pc:chgData name="NOGUES Alizée" userId="S::alizee.nogues@citeopro.com::eeed2919-5d20-4979-a4a3-e58b703bc4af" providerId="AD" clId="Web-{765B65FF-100D-3013-0176-ABAFC5072D55}" dt="2025-11-06T16:26:43.038" v="39"/>
        <pc:sldMkLst>
          <pc:docMk/>
          <pc:sldMk cId="3141768494" sldId="2147483422"/>
        </pc:sldMkLst>
      </pc:sldChg>
      <pc:sldChg chg="delSp">
        <pc:chgData name="NOGUES Alizée" userId="S::alizee.nogues@citeopro.com::eeed2919-5d20-4979-a4a3-e58b703bc4af" providerId="AD" clId="Web-{765B65FF-100D-3013-0176-ABAFC5072D55}" dt="2025-11-06T16:28:22.291" v="63"/>
        <pc:sldMkLst>
          <pc:docMk/>
          <pc:sldMk cId="2429311829" sldId="2147483423"/>
        </pc:sldMkLst>
      </pc:sldChg>
      <pc:sldChg chg="addSp delSp modSp">
        <pc:chgData name="NOGUES Alizée" userId="S::alizee.nogues@citeopro.com::eeed2919-5d20-4979-a4a3-e58b703bc4af" providerId="AD" clId="Web-{765B65FF-100D-3013-0176-ABAFC5072D55}" dt="2025-11-06T16:33:42.956" v="217" actId="1076"/>
        <pc:sldMkLst>
          <pc:docMk/>
          <pc:sldMk cId="453065241" sldId="2147483425"/>
        </pc:sldMkLst>
        <pc:spChg chg="add mod">
          <ac:chgData name="NOGUES Alizée" userId="S::alizee.nogues@citeopro.com::eeed2919-5d20-4979-a4a3-e58b703bc4af" providerId="AD" clId="Web-{765B65FF-100D-3013-0176-ABAFC5072D55}" dt="2025-11-06T16:31:21.731" v="104" actId="1076"/>
          <ac:spMkLst>
            <pc:docMk/>
            <pc:sldMk cId="453065241" sldId="2147483425"/>
            <ac:spMk id="16" creationId="{D557BFFB-5ECA-A9FE-7FD1-21804EB519AE}"/>
          </ac:spMkLst>
        </pc:spChg>
        <pc:spChg chg="add mod">
          <ac:chgData name="NOGUES Alizée" userId="S::alizee.nogues@citeopro.com::eeed2919-5d20-4979-a4a3-e58b703bc4af" providerId="AD" clId="Web-{765B65FF-100D-3013-0176-ABAFC5072D55}" dt="2025-11-06T16:31:46.897" v="126" actId="1076"/>
          <ac:spMkLst>
            <pc:docMk/>
            <pc:sldMk cId="453065241" sldId="2147483425"/>
            <ac:spMk id="17" creationId="{B12A03BF-324E-DF0E-D22D-BA3D4446C9BC}"/>
          </ac:spMkLst>
        </pc:spChg>
        <pc:spChg chg="add mod">
          <ac:chgData name="NOGUES Alizée" userId="S::alizee.nogues@citeopro.com::eeed2919-5d20-4979-a4a3-e58b703bc4af" providerId="AD" clId="Web-{765B65FF-100D-3013-0176-ABAFC5072D55}" dt="2025-11-06T16:33:42.956" v="217" actId="1076"/>
          <ac:spMkLst>
            <pc:docMk/>
            <pc:sldMk cId="453065241" sldId="2147483425"/>
            <ac:spMk id="19" creationId="{046A2E1F-6D4E-BA16-D0E8-55E91A9C848D}"/>
          </ac:spMkLst>
        </pc:spChg>
        <pc:picChg chg="mod">
          <ac:chgData name="NOGUES Alizée" userId="S::alizee.nogues@citeopro.com::eeed2919-5d20-4979-a4a3-e58b703bc4af" providerId="AD" clId="Web-{765B65FF-100D-3013-0176-ABAFC5072D55}" dt="2025-11-06T16:31:55.978" v="127" actId="1076"/>
          <ac:picMkLst>
            <pc:docMk/>
            <pc:sldMk cId="453065241" sldId="2147483425"/>
            <ac:picMk id="27" creationId="{6016E414-B788-E9AD-595D-3DF69342C885}"/>
          </ac:picMkLst>
        </pc:picChg>
        <pc:picChg chg="mod">
          <ac:chgData name="NOGUES Alizée" userId="S::alizee.nogues@citeopro.com::eeed2919-5d20-4979-a4a3-e58b703bc4af" providerId="AD" clId="Web-{765B65FF-100D-3013-0176-ABAFC5072D55}" dt="2025-11-06T16:31:56.025" v="129" actId="1076"/>
          <ac:picMkLst>
            <pc:docMk/>
            <pc:sldMk cId="453065241" sldId="2147483425"/>
            <ac:picMk id="29" creationId="{719EB836-6D9F-4594-A0DD-32ABDA71A476}"/>
          </ac:picMkLst>
        </pc:picChg>
        <pc:picChg chg="mod">
          <ac:chgData name="NOGUES Alizée" userId="S::alizee.nogues@citeopro.com::eeed2919-5d20-4979-a4a3-e58b703bc4af" providerId="AD" clId="Web-{765B65FF-100D-3013-0176-ABAFC5072D55}" dt="2025-11-06T16:31:56.040" v="130" actId="1076"/>
          <ac:picMkLst>
            <pc:docMk/>
            <pc:sldMk cId="453065241" sldId="2147483425"/>
            <ac:picMk id="31" creationId="{BEFDC417-63F1-58C6-FCFB-BD31F3EE9E4A}"/>
          </ac:picMkLst>
        </pc:picChg>
        <pc:picChg chg="mod">
          <ac:chgData name="NOGUES Alizée" userId="S::alizee.nogues@citeopro.com::eeed2919-5d20-4979-a4a3-e58b703bc4af" providerId="AD" clId="Web-{765B65FF-100D-3013-0176-ABAFC5072D55}" dt="2025-11-06T16:31:56.056" v="131" actId="1076"/>
          <ac:picMkLst>
            <pc:docMk/>
            <pc:sldMk cId="453065241" sldId="2147483425"/>
            <ac:picMk id="33" creationId="{80A5F722-5B5A-1DA2-71BD-21DF21558BE0}"/>
          </ac:picMkLst>
        </pc:picChg>
        <pc:picChg chg="mod">
          <ac:chgData name="NOGUES Alizée" userId="S::alizee.nogues@citeopro.com::eeed2919-5d20-4979-a4a3-e58b703bc4af" providerId="AD" clId="Web-{765B65FF-100D-3013-0176-ABAFC5072D55}" dt="2025-11-06T16:33:29.939" v="215" actId="1076"/>
          <ac:picMkLst>
            <pc:docMk/>
            <pc:sldMk cId="453065241" sldId="2147483425"/>
            <ac:picMk id="37" creationId="{822C6C71-8510-2462-EC7A-3EF9059936F7}"/>
          </ac:picMkLst>
        </pc:picChg>
        <pc:picChg chg="mod">
          <ac:chgData name="NOGUES Alizée" userId="S::alizee.nogues@citeopro.com::eeed2919-5d20-4979-a4a3-e58b703bc4af" providerId="AD" clId="Web-{765B65FF-100D-3013-0176-ABAFC5072D55}" dt="2025-11-06T16:33:28.595" v="214" actId="1076"/>
          <ac:picMkLst>
            <pc:docMk/>
            <pc:sldMk cId="453065241" sldId="2147483425"/>
            <ac:picMk id="39" creationId="{5BA3EBDE-33E6-EC9D-C7BF-1026D8F2B361}"/>
          </ac:picMkLst>
        </pc:picChg>
        <pc:picChg chg="mod">
          <ac:chgData name="NOGUES Alizée" userId="S::alizee.nogues@citeopro.com::eeed2919-5d20-4979-a4a3-e58b703bc4af" providerId="AD" clId="Web-{765B65FF-100D-3013-0176-ABAFC5072D55}" dt="2025-11-06T16:33:27.065" v="213" actId="1076"/>
          <ac:picMkLst>
            <pc:docMk/>
            <pc:sldMk cId="453065241" sldId="2147483425"/>
            <ac:picMk id="41" creationId="{B06EE16D-6ECB-CA12-8279-7F8ED87D2987}"/>
          </ac:picMkLst>
        </pc:picChg>
        <pc:picChg chg="mod">
          <ac:chgData name="NOGUES Alizée" userId="S::alizee.nogues@citeopro.com::eeed2919-5d20-4979-a4a3-e58b703bc4af" providerId="AD" clId="Web-{765B65FF-100D-3013-0176-ABAFC5072D55}" dt="2025-11-06T16:31:55.994" v="128" actId="1076"/>
          <ac:picMkLst>
            <pc:docMk/>
            <pc:sldMk cId="453065241" sldId="2147483425"/>
            <ac:picMk id="1026" creationId="{8C3B32A5-103D-3EE0-4742-8C6C4BDAAC72}"/>
          </ac:picMkLst>
        </pc:picChg>
      </pc:sldChg>
    </pc:docChg>
  </pc:docChgLst>
  <pc:docChgLst>
    <pc:chgData name="DEGUIN Aurélie" userId="S::aurelie.deguin@citeopro.com::a6f67d4e-34cb-442d-8b5e-1c34512fe34a" providerId="AD" clId="Web-{AB4F9639-A8C2-C806-6FE0-7530D93E4609}"/>
    <pc:docChg chg="modSld">
      <pc:chgData name="DEGUIN Aurélie" userId="S::aurelie.deguin@citeopro.com::a6f67d4e-34cb-442d-8b5e-1c34512fe34a" providerId="AD" clId="Web-{AB4F9639-A8C2-C806-6FE0-7530D93E4609}" dt="2025-11-17T16:05:59.716" v="57" actId="20577"/>
      <pc:docMkLst>
        <pc:docMk/>
      </pc:docMkLst>
      <pc:sldChg chg="modSp">
        <pc:chgData name="DEGUIN Aurélie" userId="S::aurelie.deguin@citeopro.com::a6f67d4e-34cb-442d-8b5e-1c34512fe34a" providerId="AD" clId="Web-{AB4F9639-A8C2-C806-6FE0-7530D93E4609}" dt="2025-11-17T16:05:59.716" v="57" actId="20577"/>
        <pc:sldMkLst>
          <pc:docMk/>
          <pc:sldMk cId="3780387413" sldId="256"/>
        </pc:sldMkLst>
        <pc:spChg chg="mod">
          <ac:chgData name="DEGUIN Aurélie" userId="S::aurelie.deguin@citeopro.com::a6f67d4e-34cb-442d-8b5e-1c34512fe34a" providerId="AD" clId="Web-{AB4F9639-A8C2-C806-6FE0-7530D93E4609}" dt="2025-11-17T16:04:03.054" v="16"/>
          <ac:spMkLst>
            <pc:docMk/>
            <pc:sldMk cId="3780387413" sldId="256"/>
            <ac:spMk id="2" creationId="{BF36F38E-925E-CB8C-6375-00AA00FD17D6}"/>
          </ac:spMkLst>
        </pc:spChg>
        <pc:spChg chg="mod">
          <ac:chgData name="DEGUIN Aurélie" userId="S::aurelie.deguin@citeopro.com::a6f67d4e-34cb-442d-8b5e-1c34512fe34a" providerId="AD" clId="Web-{AB4F9639-A8C2-C806-6FE0-7530D93E4609}" dt="2025-11-17T16:05:59.716" v="57" actId="20577"/>
          <ac:spMkLst>
            <pc:docMk/>
            <pc:sldMk cId="3780387413" sldId="256"/>
            <ac:spMk id="3" creationId="{8A048018-3915-A87B-FD2D-A31BBA8BD7CB}"/>
          </ac:spMkLst>
        </pc:spChg>
      </pc:sldChg>
    </pc:docChg>
  </pc:docChgLst>
  <pc:docChgLst>
    <pc:chgData name="NOGUES Alizée" userId="S::alizee.nogues@citeopro.com::eeed2919-5d20-4979-a4a3-e58b703bc4af" providerId="AD" clId="Web-{3F8D8CDE-34AE-8B3B-B8FD-677122906085}"/>
    <pc:docChg chg="modSld">
      <pc:chgData name="NOGUES Alizée" userId="S::alizee.nogues@citeopro.com::eeed2919-5d20-4979-a4a3-e58b703bc4af" providerId="AD" clId="Web-{3F8D8CDE-34AE-8B3B-B8FD-677122906085}" dt="2025-11-19T09:40:31.152" v="1"/>
      <pc:docMkLst>
        <pc:docMk/>
      </pc:docMkLst>
      <pc:sldChg chg="addSp delSp modSp">
        <pc:chgData name="NOGUES Alizée" userId="S::alizee.nogues@citeopro.com::eeed2919-5d20-4979-a4a3-e58b703bc4af" providerId="AD" clId="Web-{3F8D8CDE-34AE-8B3B-B8FD-677122906085}" dt="2025-11-19T09:40:31.152" v="1"/>
        <pc:sldMkLst>
          <pc:docMk/>
          <pc:sldMk cId="3780387413" sldId="256"/>
        </pc:sldMkLst>
        <pc:spChg chg="add del mod">
          <ac:chgData name="NOGUES Alizée" userId="S::alizee.nogues@citeopro.com::eeed2919-5d20-4979-a4a3-e58b703bc4af" providerId="AD" clId="Web-{3F8D8CDE-34AE-8B3B-B8FD-677122906085}" dt="2025-11-19T09:40:31.152" v="1"/>
          <ac:spMkLst>
            <pc:docMk/>
            <pc:sldMk cId="3780387413" sldId="256"/>
            <ac:spMk id="5" creationId="{8B9FFE32-36B6-F686-E05E-D3699B545496}"/>
          </ac:spMkLst>
        </pc:spChg>
        <pc:spChg chg="del">
          <ac:chgData name="NOGUES Alizée" userId="S::alizee.nogues@citeopro.com::eeed2919-5d20-4979-a4a3-e58b703bc4af" providerId="AD" clId="Web-{3F8D8CDE-34AE-8B3B-B8FD-677122906085}" dt="2025-11-19T09:40:28.340" v="0"/>
          <ac:spMkLst>
            <pc:docMk/>
            <pc:sldMk cId="3780387413" sldId="256"/>
            <ac:spMk id="6" creationId="{3BC65CEC-ACD2-C632-C312-557910A291F9}"/>
          </ac:spMkLst>
        </pc:spChg>
      </pc:sldChg>
    </pc:docChg>
  </pc:docChgLst>
</pc:chgInfo>
</file>

<file path=ppt/comments/modernComment_7FFFFF10_C96354C2.xml><?xml version="1.0" encoding="utf-8"?>
<p188:cmLst xmlns:a="http://schemas.openxmlformats.org/drawingml/2006/main" xmlns:r="http://schemas.openxmlformats.org/officeDocument/2006/relationships" xmlns:p188="http://schemas.microsoft.com/office/powerpoint/2018/8/main">
  <p188:cm id="{3D2DDF05-BA31-49B1-B2DB-826476F67622}" authorId="{32C5E28C-95A6-D870-1A85-2594083045DB}" status="resolved" created="2025-08-27T08:23:16.299" startDate="2025-08-27T08:23:16.299" dueDate="2025-08-27T08:23:16.299" assignedTo="{02C90004-FF77-3013-A244-5F6B44C27DFC}" complete="100000" title="@DEGUIN Aurélie C’est 0% ? Impossible non ?">
    <ac:txMkLst xmlns:ac="http://schemas.microsoft.com/office/drawing/2013/main/command">
      <pc:docMk xmlns:pc="http://schemas.microsoft.com/office/powerpoint/2013/main/command"/>
      <pc:sldMk xmlns:pc="http://schemas.microsoft.com/office/powerpoint/2013/main/command" cId="3378730178" sldId="2147483408"/>
      <ac:spMk id="25" creationId="{BB8E544D-D307-A8FE-9003-5013455E2E3D}"/>
      <ac:txMk cp="12">
        <ac:context len="36" hash="4208681115"/>
      </ac:txMk>
    </ac:txMkLst>
    <p188:pos x="913351" y="562961"/>
    <p188:txBody>
      <a:bodyPr/>
      <a:lstStyle/>
      <a:p>
        <a:r>
          <a:rPr lang="fr-FR"/>
          <a:t>[@DEGUIN Aurélie] C’est 0% ? Impossible non ?</a:t>
        </a:r>
      </a:p>
    </p188:txBody>
    <p188:extLst>
      <p:ext xmlns:p="http://schemas.openxmlformats.org/presentationml/2006/main" uri="{5BB2D875-25FF-4072-B9AC-8F64D62656EB}">
        <p228:taskDetails xmlns:p228="http://schemas.microsoft.com/office/powerpoint/2022/08/main">
          <p228:history>
            <p228:event time="2025-08-27T08:23:16.299" id="{C78869EA-CE1B-44C7-A529-691E47937CF1}">
              <p228:atrbtn authorId="{32C5E28C-95A6-D870-1A85-2594083045DB}"/>
              <p228:anchr>
                <p228:comment id="{3D2DDF05-BA31-49B1-B2DB-826476F67622}"/>
              </p228:anchr>
              <p228:add/>
            </p228:event>
            <p228:event time="2025-08-27T08:23:16.299" id="{730A0AC5-09E6-4E45-A734-07AC7A439545}">
              <p228:atrbtn authorId="{32C5E28C-95A6-D870-1A85-2594083045DB}"/>
              <p228:anchr>
                <p228:comment id="{3D2DDF05-BA31-49B1-B2DB-826476F67622}"/>
              </p228:anchr>
              <p228:asgn authorId="{02C90004-FF77-3013-A244-5F6B44C27DFC}"/>
            </p228:event>
            <p228:event time="2025-08-27T08:23:16.299" id="{C66DD12D-B667-44BB-91D3-3A93B35F703E}">
              <p228:atrbtn authorId="{32C5E28C-95A6-D870-1A85-2594083045DB}"/>
              <p228:anchr>
                <p228:comment id="{3D2DDF05-BA31-49B1-B2DB-826476F67622}"/>
              </p228:anchr>
              <p228:title val="@DEGUIN Aurélie C’est 0% ? Impossible non ?"/>
            </p228:event>
            <p228:event time="2025-08-27T08:23:16.299" id="{B58069D3-EBA7-49C8-9B56-348265EAFFB6}">
              <p228:atrbtn authorId="{32C5E28C-95A6-D870-1A85-2594083045DB}"/>
              <p228:anchr>
                <p228:comment id="{3D2DDF05-BA31-49B1-B2DB-826476F67622}"/>
              </p228:anchr>
              <p228:date stDt="2025-08-27T08:23:16.299" endDt="2025-08-27T08:23:16.299"/>
            </p228:event>
            <p228:event time="2025-09-08T13:32:39.810" id="{8E8E428A-A04A-4140-A1CB-54AD7769E1AD}">
              <p228:atrbtn authorId="{32C5E28C-95A6-D870-1A85-2594083045DB}"/>
              <p228:anchr>
                <p228:comment id="{00000000-0000-0000-0000-000000000000}"/>
              </p228:anchr>
              <p228:pcntCmplt val="100000"/>
            </p228:event>
          </p228:history>
        </p228:taskDetails>
      </p:ext>
    </p188:extLst>
  </p188:cm>
</p188:cmLst>
</file>

<file path=ppt/comments/modernComment_7FFFFF21_1B013A19.xml><?xml version="1.0" encoding="utf-8"?>
<p188:cmLst xmlns:a="http://schemas.openxmlformats.org/drawingml/2006/main" xmlns:r="http://schemas.openxmlformats.org/officeDocument/2006/relationships" xmlns:p188="http://schemas.microsoft.com/office/powerpoint/2018/8/main">
  <p188:cm id="{68EAE220-0648-40D3-9AF9-7C4C54B649A1}" authorId="{32C5E28C-95A6-D870-1A85-2594083045DB}" status="resolved" created="2025-08-27T12:54:38.159" startDate="2025-08-27T12:54:38.159" dueDate="2025-08-27T12:54:38.159" assignedTo="{02C90004-FF77-3013-A244-5F6B44C27DFC}" complete="100000" title="@DEGUIN Aurélie Slide remise au propre tu valide ? ">
    <pc:sldMkLst xmlns:pc="http://schemas.microsoft.com/office/powerpoint/2013/main/command">
      <pc:docMk/>
      <pc:sldMk cId="453065241" sldId="2147483425"/>
    </pc:sldMkLst>
    <p188:replyLst>
      <p188:reply id="{725147FD-5D46-40CC-A8A4-BF627C557A06}" authorId="{32C5E28C-95A6-D870-1A85-2594083045DB}" created="2025-09-08T13:35:55.174">
        <p188:txBody>
          <a:bodyPr/>
          <a:lstStyle/>
          <a:p>
            <a:r>
              <a:rPr lang="fr-FR"/>
              <a:t>Dans le bac jaune tu met tous ces emballages mais on ne pourra pas soutenir les EIC dans le cadre de la rep er (er et ema oui) rajouter une slide pour préciser ça</a:t>
            </a:r>
          </a:p>
        </p188:txBody>
      </p188:reply>
    </p188:replyLst>
    <p188:txBody>
      <a:bodyPr/>
      <a:lstStyle/>
      <a:p>
        <a:r>
          <a:rPr lang="fr-FR"/>
          <a:t>[@DEGUIN Aurélie] Slide remise au propre tu valide ? </a:t>
        </a:r>
      </a:p>
    </p188:txBody>
    <p188:extLst>
      <p:ext xmlns:p="http://schemas.openxmlformats.org/presentationml/2006/main" uri="{5BB2D875-25FF-4072-B9AC-8F64D62656EB}">
        <p228:taskDetails xmlns:p228="http://schemas.microsoft.com/office/powerpoint/2022/08/main">
          <p228:history>
            <p228:event time="2025-08-27T12:54:38.159" id="{BEE19402-AC57-420F-B675-DB774918485F}">
              <p228:atrbtn authorId="{32C5E28C-95A6-D870-1A85-2594083045DB}"/>
              <p228:anchr>
                <p228:comment id="{68EAE220-0648-40D3-9AF9-7C4C54B649A1}"/>
              </p228:anchr>
              <p228:add/>
            </p228:event>
            <p228:event time="2025-08-27T12:54:38.159" id="{0DB59E10-75E4-4445-B3C9-BBF76E9E8FB4}">
              <p228:atrbtn authorId="{32C5E28C-95A6-D870-1A85-2594083045DB}"/>
              <p228:anchr>
                <p228:comment id="{68EAE220-0648-40D3-9AF9-7C4C54B649A1}"/>
              </p228:anchr>
              <p228:asgn authorId="{02C90004-FF77-3013-A244-5F6B44C27DFC}"/>
            </p228:event>
            <p228:event time="2025-08-27T12:54:38.159" id="{7ECCB296-B2C8-4EFA-A19A-E09C0187AFF2}">
              <p228:atrbtn authorId="{32C5E28C-95A6-D870-1A85-2594083045DB}"/>
              <p228:anchr>
                <p228:comment id="{68EAE220-0648-40D3-9AF9-7C4C54B649A1}"/>
              </p228:anchr>
              <p228:title val="@DEGUIN Aurélie Slide remise au propre tu valide ? "/>
            </p228:event>
            <p228:event time="2025-08-27T12:54:38.159" id="{A76C524F-FBB3-4707-BE35-E3E7E854BD13}">
              <p228:atrbtn authorId="{32C5E28C-95A6-D870-1A85-2594083045DB}"/>
              <p228:anchr>
                <p228:comment id="{68EAE220-0648-40D3-9AF9-7C4C54B649A1}"/>
              </p228:anchr>
              <p228:date stDt="2025-08-27T12:54:38.159" endDt="2025-08-27T12:54:38.159"/>
            </p228:event>
            <p228:event time="2025-11-06T16:34:30.556" id="{572F0058-BEAA-4632-ADEB-73E91BF9AE6D}">
              <p228:atrbtn authorId="{32C5E28C-95A6-D870-1A85-2594083045DB}"/>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D2017-37F2-43EA-8C90-36711F6FBB5F}" type="datetimeFigureOut">
              <a:rPr lang="en-GB" smtClean="0"/>
              <a:t>19/11/2025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B309E8-395C-4D01-9373-4C3DA675399F}" type="slidenum">
              <a:rPr lang="en-GB" smtClean="0"/>
              <a:t>‹N°›</a:t>
            </a:fld>
            <a:endParaRPr lang="en-GB"/>
          </a:p>
        </p:txBody>
      </p:sp>
    </p:spTree>
    <p:extLst>
      <p:ext uri="{BB962C8B-B14F-4D97-AF65-F5344CB8AC3E}">
        <p14:creationId xmlns:p14="http://schemas.microsoft.com/office/powerpoint/2010/main" val="175598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5B309E8-395C-4D01-9373-4C3DA675399F}" type="slidenum">
              <a:rPr lang="en-GB" smtClean="0"/>
              <a:t>1</a:t>
            </a:fld>
            <a:endParaRPr lang="en-GB"/>
          </a:p>
        </p:txBody>
      </p:sp>
    </p:spTree>
    <p:extLst>
      <p:ext uri="{BB962C8B-B14F-4D97-AF65-F5344CB8AC3E}">
        <p14:creationId xmlns:p14="http://schemas.microsoft.com/office/powerpoint/2010/main" val="1313369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0" name="Espace réservé pour une image  39">
            <a:extLst>
              <a:ext uri="{FF2B5EF4-FFF2-40B4-BE49-F238E27FC236}">
                <a16:creationId xmlns:a16="http://schemas.microsoft.com/office/drawing/2014/main" id="{56795DDD-275B-F04E-0226-58F0750A583F}"/>
              </a:ext>
            </a:extLst>
          </p:cNvPr>
          <p:cNvSpPr>
            <a:spLocks noGrp="1" noChangeAspect="1"/>
          </p:cNvSpPr>
          <p:nvPr>
            <p:ph type="pic" sz="quarter" idx="15" hasCustomPrompt="1"/>
          </p:nvPr>
        </p:nvSpPr>
        <p:spPr bwMode="gray">
          <a:xfrm>
            <a:off x="629400" y="640800"/>
            <a:ext cx="10933200" cy="2214776"/>
          </a:xfrm>
          <a:custGeom>
            <a:avLst/>
            <a:gdLst>
              <a:gd name="connsiteX0" fmla="*/ 10911600 w 10911600"/>
              <a:gd name="connsiteY0" fmla="*/ 2009734 h 2210400"/>
              <a:gd name="connsiteX1" fmla="*/ 10911600 w 10911600"/>
              <a:gd name="connsiteY1" fmla="*/ 2210400 h 2210400"/>
              <a:gd name="connsiteX2" fmla="*/ 10711366 w 10911600"/>
              <a:gd name="connsiteY2" fmla="*/ 2210400 h 2210400"/>
              <a:gd name="connsiteX3" fmla="*/ 9796294 w 10911600"/>
              <a:gd name="connsiteY3" fmla="*/ 2003876 h 2210400"/>
              <a:gd name="connsiteX4" fmla="*/ 10001910 w 10911600"/>
              <a:gd name="connsiteY4" fmla="*/ 2210400 h 2210400"/>
              <a:gd name="connsiteX5" fmla="*/ 9590112 w 10911600"/>
              <a:gd name="connsiteY5" fmla="*/ 2210400 h 2210400"/>
              <a:gd name="connsiteX6" fmla="*/ 10670734 w 10911600"/>
              <a:gd name="connsiteY6" fmla="*/ 0 h 2210400"/>
              <a:gd name="connsiteX7" fmla="*/ 10911600 w 10911600"/>
              <a:gd name="connsiteY7" fmla="*/ 0 h 2210400"/>
              <a:gd name="connsiteX8" fmla="*/ 10911600 w 10911600"/>
              <a:gd name="connsiteY8" fmla="*/ 520195 h 2210400"/>
              <a:gd name="connsiteX9" fmla="*/ 10353642 w 10911600"/>
              <a:gd name="connsiteY9" fmla="*/ 1080055 h 2210400"/>
              <a:gd name="connsiteX10" fmla="*/ 10534858 w 10911600"/>
              <a:gd name="connsiteY10" fmla="*/ 1262066 h 2210400"/>
              <a:gd name="connsiteX11" fmla="*/ 10911600 w 10911600"/>
              <a:gd name="connsiteY11" fmla="*/ 883668 h 2210400"/>
              <a:gd name="connsiteX12" fmla="*/ 10911600 w 10911600"/>
              <a:gd name="connsiteY12" fmla="*/ 1645785 h 2210400"/>
              <a:gd name="connsiteX13" fmla="*/ 10348924 w 10911600"/>
              <a:gd name="connsiteY13" fmla="*/ 2210400 h 2210400"/>
              <a:gd name="connsiteX14" fmla="*/ 10023446 w 10911600"/>
              <a:gd name="connsiteY14" fmla="*/ 2210400 h 2210400"/>
              <a:gd name="connsiteX15" fmla="*/ 10025192 w 10911600"/>
              <a:gd name="connsiteY15" fmla="*/ 1591960 h 2210400"/>
              <a:gd name="connsiteX16" fmla="*/ 9387964 w 10911600"/>
              <a:gd name="connsiteY16" fmla="*/ 1593754 h 2210400"/>
              <a:gd name="connsiteX17" fmla="*/ 9615078 w 10911600"/>
              <a:gd name="connsiteY17" fmla="*/ 1821867 h 2210400"/>
              <a:gd name="connsiteX18" fmla="*/ 9228242 w 10911600"/>
              <a:gd name="connsiteY18" fmla="*/ 2210400 h 2210400"/>
              <a:gd name="connsiteX19" fmla="*/ 8469412 w 10911600"/>
              <a:gd name="connsiteY19" fmla="*/ 2210400 h 2210400"/>
              <a:gd name="connsiteX20" fmla="*/ 8428214 w 10911600"/>
              <a:gd name="connsiteY20" fmla="*/ 0 h 2210400"/>
              <a:gd name="connsiteX21" fmla="*/ 9187048 w 10911600"/>
              <a:gd name="connsiteY21" fmla="*/ 0 h 2210400"/>
              <a:gd name="connsiteX22" fmla="*/ 7960904 w 10911600"/>
              <a:gd name="connsiteY22" fmla="*/ 1231531 h 2210400"/>
              <a:gd name="connsiteX23" fmla="*/ 8142118 w 10911600"/>
              <a:gd name="connsiteY23" fmla="*/ 1413542 h 2210400"/>
              <a:gd name="connsiteX24" fmla="*/ 9549474 w 10911600"/>
              <a:gd name="connsiteY24" fmla="*/ 0 h 2210400"/>
              <a:gd name="connsiteX25" fmla="*/ 10308306 w 10911600"/>
              <a:gd name="connsiteY25" fmla="*/ 0 h 2210400"/>
              <a:gd name="connsiteX26" fmla="*/ 8106986 w 10911600"/>
              <a:gd name="connsiteY26" fmla="*/ 2210400 h 2210400"/>
              <a:gd name="connsiteX27" fmla="*/ 6226890 w 10911600"/>
              <a:gd name="connsiteY27" fmla="*/ 2210400 h 2210400"/>
              <a:gd name="connsiteX28" fmla="*/ 7306954 w 10911600"/>
              <a:gd name="connsiteY28" fmla="*/ 0 h 2210400"/>
              <a:gd name="connsiteX29" fmla="*/ 8065784 w 10911600"/>
              <a:gd name="connsiteY29" fmla="*/ 0 h 2210400"/>
              <a:gd name="connsiteX30" fmla="*/ 5865056 w 10911600"/>
              <a:gd name="connsiteY30" fmla="*/ 2210400 h 2210400"/>
              <a:gd name="connsiteX31" fmla="*/ 5106222 w 10911600"/>
              <a:gd name="connsiteY31" fmla="*/ 2210400 h 2210400"/>
              <a:gd name="connsiteX32" fmla="*/ 5065022 w 10911600"/>
              <a:gd name="connsiteY32" fmla="*/ 0 h 2210400"/>
              <a:gd name="connsiteX33" fmla="*/ 5823862 w 10911600"/>
              <a:gd name="connsiteY33" fmla="*/ 0 h 2210400"/>
              <a:gd name="connsiteX34" fmla="*/ 5299920 w 10911600"/>
              <a:gd name="connsiteY34" fmla="*/ 526243 h 2210400"/>
              <a:gd name="connsiteX35" fmla="*/ 5481134 w 10911600"/>
              <a:gd name="connsiteY35" fmla="*/ 708254 h 2210400"/>
              <a:gd name="connsiteX36" fmla="*/ 6186288 w 10911600"/>
              <a:gd name="connsiteY36" fmla="*/ 0 h 2210400"/>
              <a:gd name="connsiteX37" fmla="*/ 6945118 w 10911600"/>
              <a:gd name="connsiteY37" fmla="*/ 0 h 2210400"/>
              <a:gd name="connsiteX38" fmla="*/ 4743796 w 10911600"/>
              <a:gd name="connsiteY38" fmla="*/ 2210400 h 2210400"/>
              <a:gd name="connsiteX39" fmla="*/ 3984973 w 10911600"/>
              <a:gd name="connsiteY39" fmla="*/ 2210400 h 2210400"/>
              <a:gd name="connsiteX40" fmla="*/ 4622750 w 10911600"/>
              <a:gd name="connsiteY40" fmla="*/ 1570405 h 2210400"/>
              <a:gd name="connsiteX41" fmla="*/ 4849864 w 10911600"/>
              <a:gd name="connsiteY41" fmla="*/ 1797918 h 2210400"/>
              <a:gd name="connsiteX42" fmla="*/ 4851654 w 10911600"/>
              <a:gd name="connsiteY42" fmla="*/ 1160283 h 2210400"/>
              <a:gd name="connsiteX43" fmla="*/ 4851654 w 10911600"/>
              <a:gd name="connsiteY43" fmla="*/ 1158487 h 2210400"/>
              <a:gd name="connsiteX44" fmla="*/ 4214426 w 10911600"/>
              <a:gd name="connsiteY44" fmla="*/ 1160283 h 2210400"/>
              <a:gd name="connsiteX45" fmla="*/ 4441538 w 10911600"/>
              <a:gd name="connsiteY45" fmla="*/ 1388397 h 2210400"/>
              <a:gd name="connsiteX46" fmla="*/ 3622544 w 10911600"/>
              <a:gd name="connsiteY46" fmla="*/ 2210400 h 2210400"/>
              <a:gd name="connsiteX47" fmla="*/ 2863702 w 10911600"/>
              <a:gd name="connsiteY47" fmla="*/ 2210400 h 2210400"/>
              <a:gd name="connsiteX48" fmla="*/ 3943765 w 10911600"/>
              <a:gd name="connsiteY48" fmla="*/ 0 h 2210400"/>
              <a:gd name="connsiteX49" fmla="*/ 4702598 w 10911600"/>
              <a:gd name="connsiteY49" fmla="*/ 0 h 2210400"/>
              <a:gd name="connsiteX50" fmla="*/ 2501865 w 10911600"/>
              <a:gd name="connsiteY50" fmla="*/ 2210400 h 2210400"/>
              <a:gd name="connsiteX51" fmla="*/ 1743033 w 10911600"/>
              <a:gd name="connsiteY51" fmla="*/ 2210400 h 2210400"/>
              <a:gd name="connsiteX52" fmla="*/ 2823095 w 10911600"/>
              <a:gd name="connsiteY52" fmla="*/ 0 h 2210400"/>
              <a:gd name="connsiteX53" fmla="*/ 3581930 w 10911600"/>
              <a:gd name="connsiteY53" fmla="*/ 0 h 2210400"/>
              <a:gd name="connsiteX54" fmla="*/ 1380611 w 10911600"/>
              <a:gd name="connsiteY54" fmla="*/ 2210400 h 2210400"/>
              <a:gd name="connsiteX55" fmla="*/ 621775 w 10911600"/>
              <a:gd name="connsiteY55" fmla="*/ 2210400 h 2210400"/>
              <a:gd name="connsiteX56" fmla="*/ 1701838 w 10911600"/>
              <a:gd name="connsiteY56" fmla="*/ 0 h 2210400"/>
              <a:gd name="connsiteX57" fmla="*/ 2460667 w 10911600"/>
              <a:gd name="connsiteY57" fmla="*/ 0 h 2210400"/>
              <a:gd name="connsiteX58" fmla="*/ 259347 w 10911600"/>
              <a:gd name="connsiteY58" fmla="*/ 2210400 h 2210400"/>
              <a:gd name="connsiteX59" fmla="*/ 0 w 10911600"/>
              <a:gd name="connsiteY59" fmla="*/ 2210400 h 2210400"/>
              <a:gd name="connsiteX60" fmla="*/ 0 w 10911600"/>
              <a:gd name="connsiteY60" fmla="*/ 1709315 h 2210400"/>
              <a:gd name="connsiteX61" fmla="*/ 580577 w 10911600"/>
              <a:gd name="connsiteY61" fmla="*/ 0 h 2210400"/>
              <a:gd name="connsiteX62" fmla="*/ 1339410 w 10911600"/>
              <a:gd name="connsiteY62" fmla="*/ 0 h 2210400"/>
              <a:gd name="connsiteX63" fmla="*/ 0 w 10911600"/>
              <a:gd name="connsiteY63" fmla="*/ 1345295 h 2210400"/>
              <a:gd name="connsiteX64" fmla="*/ 0 w 10911600"/>
              <a:gd name="connsiteY64" fmla="*/ 583128 h 2210400"/>
              <a:gd name="connsiteX65" fmla="*/ 0 w 10911600"/>
              <a:gd name="connsiteY65" fmla="*/ 0 h 2210400"/>
              <a:gd name="connsiteX66" fmla="*/ 218744 w 10911600"/>
              <a:gd name="connsiteY66" fmla="*/ 0 h 2210400"/>
              <a:gd name="connsiteX67" fmla="*/ 0 w 10911600"/>
              <a:gd name="connsiteY67" fmla="*/ 219706 h 22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911600" h="2210400">
                <a:moveTo>
                  <a:pt x="10911600" y="2009734"/>
                </a:moveTo>
                <a:lnTo>
                  <a:pt x="10911600" y="2210400"/>
                </a:lnTo>
                <a:lnTo>
                  <a:pt x="10711366" y="2210400"/>
                </a:lnTo>
                <a:close/>
                <a:moveTo>
                  <a:pt x="9796294" y="2003876"/>
                </a:moveTo>
                <a:lnTo>
                  <a:pt x="10001910" y="2210400"/>
                </a:lnTo>
                <a:lnTo>
                  <a:pt x="9590112" y="2210400"/>
                </a:lnTo>
                <a:close/>
                <a:moveTo>
                  <a:pt x="10670734" y="0"/>
                </a:moveTo>
                <a:lnTo>
                  <a:pt x="10911600" y="0"/>
                </a:lnTo>
                <a:lnTo>
                  <a:pt x="10911600" y="520195"/>
                </a:lnTo>
                <a:lnTo>
                  <a:pt x="10353642" y="1080055"/>
                </a:lnTo>
                <a:lnTo>
                  <a:pt x="10534858" y="1262066"/>
                </a:lnTo>
                <a:lnTo>
                  <a:pt x="10911600" y="883668"/>
                </a:lnTo>
                <a:lnTo>
                  <a:pt x="10911600" y="1645785"/>
                </a:lnTo>
                <a:lnTo>
                  <a:pt x="10348924" y="2210400"/>
                </a:lnTo>
                <a:lnTo>
                  <a:pt x="10023446" y="2210400"/>
                </a:lnTo>
                <a:lnTo>
                  <a:pt x="10025192" y="1591960"/>
                </a:lnTo>
                <a:lnTo>
                  <a:pt x="9387964" y="1593754"/>
                </a:lnTo>
                <a:lnTo>
                  <a:pt x="9615078" y="1821867"/>
                </a:lnTo>
                <a:lnTo>
                  <a:pt x="9228242" y="2210400"/>
                </a:lnTo>
                <a:lnTo>
                  <a:pt x="8469412" y="2210400"/>
                </a:lnTo>
                <a:close/>
                <a:moveTo>
                  <a:pt x="8428214" y="0"/>
                </a:moveTo>
                <a:lnTo>
                  <a:pt x="9187048" y="0"/>
                </a:lnTo>
                <a:lnTo>
                  <a:pt x="7960904" y="1231531"/>
                </a:lnTo>
                <a:lnTo>
                  <a:pt x="8142118" y="1413542"/>
                </a:lnTo>
                <a:lnTo>
                  <a:pt x="9549474" y="0"/>
                </a:lnTo>
                <a:lnTo>
                  <a:pt x="10308306" y="0"/>
                </a:lnTo>
                <a:lnTo>
                  <a:pt x="8106986" y="2210400"/>
                </a:lnTo>
                <a:lnTo>
                  <a:pt x="6226890" y="2210400"/>
                </a:lnTo>
                <a:close/>
                <a:moveTo>
                  <a:pt x="7306954" y="0"/>
                </a:moveTo>
                <a:lnTo>
                  <a:pt x="8065784" y="0"/>
                </a:lnTo>
                <a:lnTo>
                  <a:pt x="5865056" y="2210400"/>
                </a:lnTo>
                <a:lnTo>
                  <a:pt x="5106222" y="2210400"/>
                </a:lnTo>
                <a:close/>
                <a:moveTo>
                  <a:pt x="5065022" y="0"/>
                </a:moveTo>
                <a:lnTo>
                  <a:pt x="5823862" y="0"/>
                </a:lnTo>
                <a:lnTo>
                  <a:pt x="5299920" y="526243"/>
                </a:lnTo>
                <a:lnTo>
                  <a:pt x="5481134" y="708254"/>
                </a:lnTo>
                <a:lnTo>
                  <a:pt x="6186288" y="0"/>
                </a:lnTo>
                <a:lnTo>
                  <a:pt x="6945118" y="0"/>
                </a:lnTo>
                <a:lnTo>
                  <a:pt x="4743796" y="2210400"/>
                </a:lnTo>
                <a:lnTo>
                  <a:pt x="3984973" y="2210400"/>
                </a:lnTo>
                <a:lnTo>
                  <a:pt x="4622750" y="1570405"/>
                </a:lnTo>
                <a:lnTo>
                  <a:pt x="4849864" y="1797918"/>
                </a:lnTo>
                <a:lnTo>
                  <a:pt x="4851654" y="1160283"/>
                </a:lnTo>
                <a:lnTo>
                  <a:pt x="4851654" y="1158487"/>
                </a:lnTo>
                <a:lnTo>
                  <a:pt x="4214426" y="1160283"/>
                </a:lnTo>
                <a:lnTo>
                  <a:pt x="4441538" y="1388397"/>
                </a:lnTo>
                <a:lnTo>
                  <a:pt x="3622544" y="2210400"/>
                </a:lnTo>
                <a:lnTo>
                  <a:pt x="2863702" y="2210400"/>
                </a:lnTo>
                <a:close/>
                <a:moveTo>
                  <a:pt x="3943765" y="0"/>
                </a:moveTo>
                <a:lnTo>
                  <a:pt x="4702598" y="0"/>
                </a:lnTo>
                <a:lnTo>
                  <a:pt x="2501865" y="2210400"/>
                </a:lnTo>
                <a:lnTo>
                  <a:pt x="1743033" y="2210400"/>
                </a:lnTo>
                <a:close/>
                <a:moveTo>
                  <a:pt x="2823095" y="0"/>
                </a:moveTo>
                <a:lnTo>
                  <a:pt x="3581930" y="0"/>
                </a:lnTo>
                <a:lnTo>
                  <a:pt x="1380611" y="2210400"/>
                </a:lnTo>
                <a:lnTo>
                  <a:pt x="621775" y="2210400"/>
                </a:lnTo>
                <a:close/>
                <a:moveTo>
                  <a:pt x="1701838" y="0"/>
                </a:moveTo>
                <a:lnTo>
                  <a:pt x="2460667" y="0"/>
                </a:lnTo>
                <a:lnTo>
                  <a:pt x="259347" y="2210400"/>
                </a:lnTo>
                <a:lnTo>
                  <a:pt x="0" y="2210400"/>
                </a:lnTo>
                <a:lnTo>
                  <a:pt x="0" y="1709315"/>
                </a:lnTo>
                <a:close/>
                <a:moveTo>
                  <a:pt x="580577" y="0"/>
                </a:moveTo>
                <a:lnTo>
                  <a:pt x="1339410" y="0"/>
                </a:lnTo>
                <a:lnTo>
                  <a:pt x="0" y="1345295"/>
                </a:lnTo>
                <a:lnTo>
                  <a:pt x="0" y="583128"/>
                </a:lnTo>
                <a:close/>
                <a:moveTo>
                  <a:pt x="0" y="0"/>
                </a:moveTo>
                <a:lnTo>
                  <a:pt x="218744" y="0"/>
                </a:lnTo>
                <a:lnTo>
                  <a:pt x="0" y="219706"/>
                </a:lnTo>
                <a:close/>
              </a:path>
            </a:pathLst>
          </a:custGeom>
          <a:solidFill>
            <a:schemeClr val="bg1">
              <a:lumMod val="95000"/>
            </a:schemeClr>
          </a:solidFill>
        </p:spPr>
        <p:txBody>
          <a:bodyPr wrap="square" tIns="1260000" anchor="ctr" anchorCtr="0">
            <a:noAutofit/>
          </a:bodyPr>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baseline="0">
                <a:solidFill>
                  <a:schemeClr val="tx1"/>
                </a:solidFill>
              </a:defRPr>
            </a:lvl1pPr>
          </a:lstStyle>
          <a:p>
            <a:r>
              <a:rPr lang="fr-FR" noProof="0"/>
              <a:t>Sélectionner l’icône pour insérer une image</a:t>
            </a:r>
          </a:p>
        </p:txBody>
      </p:sp>
      <p:sp>
        <p:nvSpPr>
          <p:cNvPr id="2" name="Titre 1">
            <a:extLst>
              <a:ext uri="{FF2B5EF4-FFF2-40B4-BE49-F238E27FC236}">
                <a16:creationId xmlns:a16="http://schemas.microsoft.com/office/drawing/2014/main" id="{E488E61A-7B44-8F31-4FDF-30BCC28643B9}"/>
              </a:ext>
            </a:extLst>
          </p:cNvPr>
          <p:cNvSpPr>
            <a:spLocks noGrp="1"/>
          </p:cNvSpPr>
          <p:nvPr>
            <p:ph type="ctrTitle" hasCustomPrompt="1"/>
          </p:nvPr>
        </p:nvSpPr>
        <p:spPr bwMode="gray">
          <a:xfrm>
            <a:off x="630000" y="3157200"/>
            <a:ext cx="10933200" cy="482400"/>
          </a:xfrm>
        </p:spPr>
        <p:txBody>
          <a:bodyPr anchor="t" anchorCtr="0"/>
          <a:lstStyle>
            <a:lvl1pPr algn="l">
              <a:defRPr sz="4000" cap="all" baseline="0">
                <a:solidFill>
                  <a:schemeClr val="accent2"/>
                </a:solidFill>
              </a:defRPr>
            </a:lvl1pPr>
          </a:lstStyle>
          <a:p>
            <a:r>
              <a:rPr lang="fr-FR" noProof="0"/>
              <a:t>Titre du document</a:t>
            </a:r>
            <a:endParaRPr lang="fr-FR"/>
          </a:p>
        </p:txBody>
      </p:sp>
      <p:sp>
        <p:nvSpPr>
          <p:cNvPr id="3" name="Sous-titre 2">
            <a:extLst>
              <a:ext uri="{FF2B5EF4-FFF2-40B4-BE49-F238E27FC236}">
                <a16:creationId xmlns:a16="http://schemas.microsoft.com/office/drawing/2014/main" id="{38242CAB-AA2D-7BCF-A7CB-E6BC22483E73}"/>
              </a:ext>
            </a:extLst>
          </p:cNvPr>
          <p:cNvSpPr>
            <a:spLocks noGrp="1"/>
          </p:cNvSpPr>
          <p:nvPr>
            <p:ph type="subTitle" idx="1" hasCustomPrompt="1"/>
          </p:nvPr>
        </p:nvSpPr>
        <p:spPr bwMode="gray">
          <a:xfrm>
            <a:off x="630000" y="3709988"/>
            <a:ext cx="10933200" cy="1162800"/>
          </a:xfrm>
        </p:spPr>
        <p:txBody>
          <a:bodyPr/>
          <a:lstStyle>
            <a:lvl1pPr marL="0" indent="0" algn="l">
              <a:lnSpc>
                <a:spcPct val="90000"/>
              </a:lnSpc>
              <a:spcAft>
                <a:spcPts val="0"/>
              </a:spcAft>
              <a:buFont typeface="Arial" panose="020B0604020202020204" pitchFamily="34" charset="0"/>
              <a:buNone/>
              <a:defRPr sz="4000" b="1" cap="all" baseline="0"/>
            </a:lvl1pPr>
            <a:lvl2pPr marL="0" indent="0" algn="l">
              <a:lnSpc>
                <a:spcPct val="90000"/>
              </a:lnSpc>
              <a:spcAft>
                <a:spcPts val="0"/>
              </a:spcAft>
              <a:buFont typeface="Arial" panose="020B0604020202020204" pitchFamily="34" charset="0"/>
              <a:buNone/>
              <a:defRPr sz="4000" b="1" cap="all" baseline="0"/>
            </a:lvl2pPr>
            <a:lvl3pPr marL="0" indent="0" algn="l">
              <a:lnSpc>
                <a:spcPct val="90000"/>
              </a:lnSpc>
              <a:spcAft>
                <a:spcPts val="0"/>
              </a:spcAft>
              <a:buFont typeface="Arial" panose="020B0604020202020204" pitchFamily="34" charset="0"/>
              <a:buNone/>
              <a:defRPr sz="4000" b="1" cap="all" baseline="0"/>
            </a:lvl3pPr>
            <a:lvl4pPr marL="0" indent="0" algn="l">
              <a:lnSpc>
                <a:spcPct val="90000"/>
              </a:lnSpc>
              <a:spcAft>
                <a:spcPts val="0"/>
              </a:spcAft>
              <a:buFont typeface="Arial" panose="020B0604020202020204" pitchFamily="34" charset="0"/>
              <a:buNone/>
              <a:defRPr sz="4000" b="1" cap="all" baseline="0"/>
            </a:lvl4pPr>
            <a:lvl5pPr marL="0" indent="0" algn="l">
              <a:lnSpc>
                <a:spcPct val="90000"/>
              </a:lnSpc>
              <a:spcAft>
                <a:spcPts val="0"/>
              </a:spcAft>
              <a:buFont typeface="Arial" panose="020B0604020202020204" pitchFamily="34" charset="0"/>
              <a:buNone/>
              <a:defRPr sz="4000" b="1" cap="all" baseline="0"/>
            </a:lvl5pPr>
            <a:lvl6pPr marL="0" indent="0" algn="l">
              <a:lnSpc>
                <a:spcPct val="90000"/>
              </a:lnSpc>
              <a:spcAft>
                <a:spcPts val="0"/>
              </a:spcAft>
              <a:buFont typeface="Arial" panose="020B0604020202020204" pitchFamily="34" charset="0"/>
              <a:buNone/>
              <a:defRPr sz="4000" b="1" cap="all" baseline="0"/>
            </a:lvl6pPr>
            <a:lvl7pPr marL="0" indent="0" algn="l">
              <a:lnSpc>
                <a:spcPct val="90000"/>
              </a:lnSpc>
              <a:spcAft>
                <a:spcPts val="0"/>
              </a:spcAft>
              <a:buFont typeface="Arial" panose="020B0604020202020204" pitchFamily="34" charset="0"/>
              <a:buNone/>
              <a:defRPr sz="4000" b="1" cap="all" baseline="0"/>
            </a:lvl7pPr>
            <a:lvl8pPr marL="0" indent="0" algn="l">
              <a:lnSpc>
                <a:spcPct val="90000"/>
              </a:lnSpc>
              <a:spcAft>
                <a:spcPts val="0"/>
              </a:spcAft>
              <a:buFont typeface="Arial" panose="020B0604020202020204" pitchFamily="34" charset="0"/>
              <a:buNone/>
              <a:defRPr sz="4000" b="1" cap="all" baseline="0"/>
            </a:lvl8pPr>
            <a:lvl9pPr marL="0" indent="0" algn="l">
              <a:lnSpc>
                <a:spcPct val="90000"/>
              </a:lnSpc>
              <a:spcAft>
                <a:spcPts val="0"/>
              </a:spcAft>
              <a:buFont typeface="Arial" panose="020B0604020202020204" pitchFamily="34" charset="0"/>
              <a:buNone/>
              <a:defRPr sz="4000" b="1" cap="all" baseline="0"/>
            </a:lvl9pPr>
          </a:lstStyle>
          <a:p>
            <a:pPr lvl="0"/>
            <a:r>
              <a:rPr lang="fr-FR" noProof="0"/>
              <a:t>Sur une ou deux lignes </a:t>
            </a:r>
            <a:br>
              <a:rPr lang="fr-FR" noProof="0"/>
            </a:br>
            <a:r>
              <a:rPr lang="fr-FR" noProof="0" err="1"/>
              <a:t>lorem</a:t>
            </a:r>
            <a:r>
              <a:rPr lang="fr-FR" noProof="0"/>
              <a:t> ipsum</a:t>
            </a:r>
          </a:p>
        </p:txBody>
      </p:sp>
      <p:sp>
        <p:nvSpPr>
          <p:cNvPr id="4" name="Espace réservé de la date 3">
            <a:extLst>
              <a:ext uri="{FF2B5EF4-FFF2-40B4-BE49-F238E27FC236}">
                <a16:creationId xmlns:a16="http://schemas.microsoft.com/office/drawing/2014/main" id="{5BE43B7F-D631-32C6-6D82-2B5D5CEA94E3}"/>
              </a:ext>
            </a:extLst>
          </p:cNvPr>
          <p:cNvSpPr>
            <a:spLocks noGrp="1"/>
          </p:cNvSpPr>
          <p:nvPr>
            <p:ph type="dt" sz="half" idx="10"/>
          </p:nvPr>
        </p:nvSpPr>
        <p:spPr bwMode="gray">
          <a:xfrm>
            <a:off x="0" y="6678000"/>
            <a:ext cx="180000" cy="180000"/>
          </a:xfrm>
          <a:ln>
            <a:solidFill>
              <a:schemeClr val="accent1">
                <a:alpha val="0"/>
              </a:schemeClr>
            </a:solidFill>
          </a:ln>
        </p:spPr>
        <p:txBody>
          <a:bodyPr/>
          <a:lstStyle/>
          <a:p>
            <a:fld id="{421B3156-3E86-45FE-9ED8-D5A78E84B254}" type="datetime1">
              <a:rPr lang="en-GB" smtClean="0"/>
              <a:t>19/11/2025</a:t>
            </a:fld>
            <a:endParaRPr lang="fr-FR"/>
          </a:p>
        </p:txBody>
      </p:sp>
      <p:sp>
        <p:nvSpPr>
          <p:cNvPr id="5" name="Espace réservé du pied de page 4">
            <a:extLst>
              <a:ext uri="{FF2B5EF4-FFF2-40B4-BE49-F238E27FC236}">
                <a16:creationId xmlns:a16="http://schemas.microsoft.com/office/drawing/2014/main" id="{3CDC07D0-7EF9-1762-3605-A27B29B2373E}"/>
              </a:ext>
            </a:extLst>
          </p:cNvPr>
          <p:cNvSpPr>
            <a:spLocks noGrp="1"/>
          </p:cNvSpPr>
          <p:nvPr>
            <p:ph type="ftr" sz="quarter" idx="11"/>
          </p:nvPr>
        </p:nvSpPr>
        <p:spPr bwMode="gray">
          <a:xfrm>
            <a:off x="0" y="6678000"/>
            <a:ext cx="180000" cy="180000"/>
          </a:xfrm>
          <a:ln>
            <a:solidFill>
              <a:schemeClr val="accent1">
                <a:alpha val="0"/>
              </a:schemeClr>
            </a:solidFill>
          </a:ln>
        </p:spPr>
        <p:txBody>
          <a:bodyPr/>
          <a:lstStyle>
            <a:lvl1pPr>
              <a:defRPr sz="100">
                <a:solidFill>
                  <a:schemeClr val="tx1">
                    <a:alpha val="0"/>
                  </a:schemeClr>
                </a:solidFill>
              </a:defRPr>
            </a:lvl1pPr>
          </a:lstStyle>
          <a:p>
            <a:r>
              <a:rPr lang="fr-FR"/>
              <a:t>Auteur : Nom(s) - Direction / Pôle | 05/05/2025 | Nom du document  | Choisissez un niveau de diffusion</a:t>
            </a:r>
          </a:p>
        </p:txBody>
      </p:sp>
      <p:sp>
        <p:nvSpPr>
          <p:cNvPr id="6" name="Espace réservé du numéro de diapositive 5">
            <a:extLst>
              <a:ext uri="{FF2B5EF4-FFF2-40B4-BE49-F238E27FC236}">
                <a16:creationId xmlns:a16="http://schemas.microsoft.com/office/drawing/2014/main" id="{A63D532E-0126-1FA3-8123-F43A3D7B93EE}"/>
              </a:ext>
            </a:extLst>
          </p:cNvPr>
          <p:cNvSpPr>
            <a:spLocks noGrp="1"/>
          </p:cNvSpPr>
          <p:nvPr>
            <p:ph type="sldNum" sz="quarter" idx="12"/>
          </p:nvPr>
        </p:nvSpPr>
        <p:spPr bwMode="gray">
          <a:xfrm>
            <a:off x="0" y="6678000"/>
            <a:ext cx="180000" cy="180000"/>
          </a:xfrm>
          <a:ln>
            <a:solidFill>
              <a:schemeClr val="accent1">
                <a:alpha val="0"/>
              </a:schemeClr>
            </a:solidFill>
          </a:ln>
        </p:spPr>
        <p:txBody>
          <a:bodyPr/>
          <a:lstStyle>
            <a:lvl1pPr>
              <a:defRPr sz="100">
                <a:solidFill>
                  <a:schemeClr val="tx1">
                    <a:alpha val="0"/>
                  </a:schemeClr>
                </a:solidFill>
              </a:defRPr>
            </a:lvl1pPr>
          </a:lstStyle>
          <a:p>
            <a:fld id="{523E91DC-5C0F-443B-9617-CF521B799BE5}" type="slidenum">
              <a:rPr lang="fr-FR" smtClean="0"/>
              <a:pPr/>
              <a:t>‹N°›</a:t>
            </a:fld>
            <a:endParaRPr lang="fr-FR"/>
          </a:p>
        </p:txBody>
      </p:sp>
      <p:grpSp>
        <p:nvGrpSpPr>
          <p:cNvPr id="41" name="Groupe 40">
            <a:extLst>
              <a:ext uri="{FF2B5EF4-FFF2-40B4-BE49-F238E27FC236}">
                <a16:creationId xmlns:a16="http://schemas.microsoft.com/office/drawing/2014/main" id="{F0489131-B934-47AB-0A9F-A40D7F52B93F}"/>
              </a:ext>
            </a:extLst>
          </p:cNvPr>
          <p:cNvGrpSpPr/>
          <p:nvPr userDrawn="1"/>
        </p:nvGrpSpPr>
        <p:grpSpPr>
          <a:xfrm>
            <a:off x="628075" y="5743794"/>
            <a:ext cx="10955278" cy="472280"/>
            <a:chOff x="628075" y="5743794"/>
            <a:chExt cx="10955278" cy="472280"/>
          </a:xfrm>
        </p:grpSpPr>
        <p:pic>
          <p:nvPicPr>
            <p:cNvPr id="7" name="Graphique 6">
              <a:extLst>
                <a:ext uri="{FF2B5EF4-FFF2-40B4-BE49-F238E27FC236}">
                  <a16:creationId xmlns:a16="http://schemas.microsoft.com/office/drawing/2014/main" id="{E162647C-C603-FE2A-C5EE-DF40FB195C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075" y="5920510"/>
              <a:ext cx="3318295" cy="295564"/>
            </a:xfrm>
            <a:prstGeom prst="rect">
              <a:avLst/>
            </a:prstGeom>
          </p:spPr>
        </p:pic>
        <p:pic>
          <p:nvPicPr>
            <p:cNvPr id="8" name="Graphique 7">
              <a:extLst>
                <a:ext uri="{FF2B5EF4-FFF2-40B4-BE49-F238E27FC236}">
                  <a16:creationId xmlns:a16="http://schemas.microsoft.com/office/drawing/2014/main" id="{30D65478-E2C0-C7EF-B179-2CDE0DD6D7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4656" y="5922819"/>
              <a:ext cx="868697" cy="293255"/>
            </a:xfrm>
            <a:prstGeom prst="rect">
              <a:avLst/>
            </a:prstGeom>
          </p:spPr>
        </p:pic>
        <p:grpSp>
          <p:nvGrpSpPr>
            <p:cNvPr id="9" name="Groupe 8">
              <a:extLst>
                <a:ext uri="{FF2B5EF4-FFF2-40B4-BE49-F238E27FC236}">
                  <a16:creationId xmlns:a16="http://schemas.microsoft.com/office/drawing/2014/main" id="{2677C7ED-8C78-264B-7566-158AEA7ECB96}"/>
                </a:ext>
              </a:extLst>
            </p:cNvPr>
            <p:cNvGrpSpPr/>
            <p:nvPr userDrawn="1"/>
          </p:nvGrpSpPr>
          <p:grpSpPr>
            <a:xfrm>
              <a:off x="650153" y="5743794"/>
              <a:ext cx="10933200" cy="70532"/>
              <a:chOff x="626160" y="975826"/>
              <a:chExt cx="8180293" cy="52899"/>
            </a:xfrm>
          </p:grpSpPr>
          <p:cxnSp>
            <p:nvCxnSpPr>
              <p:cNvPr id="10" name="Connecteur droit 9">
                <a:extLst>
                  <a:ext uri="{FF2B5EF4-FFF2-40B4-BE49-F238E27FC236}">
                    <a16:creationId xmlns:a16="http://schemas.microsoft.com/office/drawing/2014/main" id="{9EF6BC0A-3D6F-D9BA-9CC0-B8074E7318C1}"/>
                  </a:ext>
                </a:extLst>
              </p:cNvPr>
              <p:cNvCxnSpPr>
                <a:cxnSpLocks/>
              </p:cNvCxnSpPr>
              <p:nvPr userDrawn="1"/>
            </p:nvCxnSpPr>
            <p:spPr>
              <a:xfrm>
                <a:off x="626160" y="1028725"/>
                <a:ext cx="791579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EC720753-8A3D-846B-BA20-61B4CE96D09C}"/>
                  </a:ext>
                </a:extLst>
              </p:cNvPr>
              <p:cNvCxnSpPr>
                <a:cxnSpLocks/>
              </p:cNvCxnSpPr>
              <p:nvPr userDrawn="1"/>
            </p:nvCxnSpPr>
            <p:spPr>
              <a:xfrm>
                <a:off x="626160" y="975826"/>
                <a:ext cx="180972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D4BC021-D760-AD49-23A7-CFC14A116642}"/>
                  </a:ext>
                </a:extLst>
              </p:cNvPr>
              <p:cNvCxnSpPr>
                <a:cxnSpLocks/>
              </p:cNvCxnSpPr>
              <p:nvPr userDrawn="1"/>
            </p:nvCxnSpPr>
            <p:spPr>
              <a:xfrm>
                <a:off x="2492745" y="975826"/>
                <a:ext cx="63137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 name="Espace réservé du texte 18">
            <a:extLst>
              <a:ext uri="{FF2B5EF4-FFF2-40B4-BE49-F238E27FC236}">
                <a16:creationId xmlns:a16="http://schemas.microsoft.com/office/drawing/2014/main" id="{6733E155-0E1F-41B8-1762-88DBE549DE84}"/>
              </a:ext>
            </a:extLst>
          </p:cNvPr>
          <p:cNvSpPr>
            <a:spLocks noGrp="1"/>
          </p:cNvSpPr>
          <p:nvPr>
            <p:ph type="body" sz="quarter" idx="14" hasCustomPrompt="1"/>
          </p:nvPr>
        </p:nvSpPr>
        <p:spPr>
          <a:xfrm>
            <a:off x="630000" y="5119200"/>
            <a:ext cx="10933200" cy="277200"/>
          </a:xfrm>
        </p:spPr>
        <p:txBody>
          <a:bodyPr/>
          <a:lstStyle>
            <a:lvl1pPr marL="0" indent="0">
              <a:lnSpc>
                <a:spcPct val="90000"/>
              </a:lnSpc>
              <a:spcAft>
                <a:spcPts val="0"/>
              </a:spcAft>
              <a:buFont typeface="Arial" panose="020B0604020202020204" pitchFamily="34" charset="0"/>
              <a:buNone/>
              <a:defRPr sz="1900"/>
            </a:lvl1pPr>
            <a:lvl2pPr marL="0" indent="0">
              <a:lnSpc>
                <a:spcPct val="90000"/>
              </a:lnSpc>
              <a:spcAft>
                <a:spcPts val="0"/>
              </a:spcAft>
              <a:buFont typeface="Arial" panose="020B0604020202020204" pitchFamily="34" charset="0"/>
              <a:buNone/>
              <a:defRPr sz="1900"/>
            </a:lvl2pPr>
            <a:lvl3pPr marL="0" indent="0">
              <a:lnSpc>
                <a:spcPct val="90000"/>
              </a:lnSpc>
              <a:spcAft>
                <a:spcPts val="0"/>
              </a:spcAft>
              <a:buFont typeface="Arial" panose="020B0604020202020204" pitchFamily="34" charset="0"/>
              <a:buNone/>
              <a:defRPr sz="1900"/>
            </a:lvl3pPr>
            <a:lvl4pPr marL="0" indent="0">
              <a:lnSpc>
                <a:spcPct val="90000"/>
              </a:lnSpc>
              <a:spcAft>
                <a:spcPts val="0"/>
              </a:spcAft>
              <a:buFont typeface="Arial" panose="020B0604020202020204" pitchFamily="34" charset="0"/>
              <a:buNone/>
              <a:defRPr sz="1900"/>
            </a:lvl4pPr>
            <a:lvl5pPr marL="0" indent="0">
              <a:lnSpc>
                <a:spcPct val="90000"/>
              </a:lnSpc>
              <a:spcAft>
                <a:spcPts val="0"/>
              </a:spcAft>
              <a:buFont typeface="Arial" panose="020B0604020202020204" pitchFamily="34" charset="0"/>
              <a:buNone/>
              <a:defRPr sz="1900"/>
            </a:lvl5pPr>
            <a:lvl6pPr marL="0" indent="0">
              <a:lnSpc>
                <a:spcPct val="90000"/>
              </a:lnSpc>
              <a:spcAft>
                <a:spcPts val="0"/>
              </a:spcAft>
              <a:buFont typeface="Arial" panose="020B0604020202020204" pitchFamily="34" charset="0"/>
              <a:buNone/>
              <a:defRPr sz="1900"/>
            </a:lvl6pPr>
            <a:lvl7pPr marL="0" indent="0">
              <a:lnSpc>
                <a:spcPct val="90000"/>
              </a:lnSpc>
              <a:spcAft>
                <a:spcPts val="0"/>
              </a:spcAft>
              <a:buFont typeface="Arial" panose="020B0604020202020204" pitchFamily="34" charset="0"/>
              <a:buNone/>
              <a:defRPr sz="1900"/>
            </a:lvl7pPr>
            <a:lvl8pPr marL="0" indent="0">
              <a:lnSpc>
                <a:spcPct val="90000"/>
              </a:lnSpc>
              <a:spcAft>
                <a:spcPts val="0"/>
              </a:spcAft>
              <a:buFont typeface="Arial" panose="020B0604020202020204" pitchFamily="34" charset="0"/>
              <a:buNone/>
              <a:defRPr sz="1900"/>
            </a:lvl8pPr>
            <a:lvl9pPr marL="0" indent="0">
              <a:lnSpc>
                <a:spcPct val="90000"/>
              </a:lnSpc>
              <a:spcAft>
                <a:spcPts val="0"/>
              </a:spcAft>
              <a:buFont typeface="Arial" panose="020B0604020202020204" pitchFamily="34" charset="0"/>
              <a:buNone/>
              <a:defRPr sz="1900"/>
            </a:lvl9pPr>
          </a:lstStyle>
          <a:p>
            <a:pPr lvl="0"/>
            <a:r>
              <a:rPr lang="fr-FR" noProof="0"/>
              <a:t>Sous-titre sur une ligne</a:t>
            </a:r>
          </a:p>
        </p:txBody>
      </p:sp>
    </p:spTree>
    <p:extLst>
      <p:ext uri="{BB962C8B-B14F-4D97-AF65-F5344CB8AC3E}">
        <p14:creationId xmlns:p14="http://schemas.microsoft.com/office/powerpoint/2010/main" val="1867765926"/>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 IMAGE 2">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ED63ADAE-64E3-0B59-1C51-F6F02A1EB016}"/>
              </a:ext>
            </a:extLst>
          </p:cNvPr>
          <p:cNvGrpSpPr/>
          <p:nvPr userDrawn="1"/>
        </p:nvGrpSpPr>
        <p:grpSpPr>
          <a:xfrm>
            <a:off x="6155086" y="996503"/>
            <a:ext cx="5421217" cy="5230561"/>
            <a:chOff x="6155086" y="996503"/>
            <a:chExt cx="5421217" cy="5230561"/>
          </a:xfrm>
        </p:grpSpPr>
        <p:pic>
          <p:nvPicPr>
            <p:cNvPr id="11" name="Graphique 10">
              <a:extLst>
                <a:ext uri="{FF2B5EF4-FFF2-40B4-BE49-F238E27FC236}">
                  <a16:creationId xmlns:a16="http://schemas.microsoft.com/office/drawing/2014/main" id="{ED491103-185F-0676-BEDB-EB618909B1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19238" y="4748591"/>
              <a:ext cx="1157065" cy="1478473"/>
            </a:xfrm>
            <a:prstGeom prst="rect">
              <a:avLst/>
            </a:prstGeom>
          </p:spPr>
        </p:pic>
        <p:pic>
          <p:nvPicPr>
            <p:cNvPr id="13" name="Graphique 12">
              <a:extLst>
                <a:ext uri="{FF2B5EF4-FFF2-40B4-BE49-F238E27FC236}">
                  <a16:creationId xmlns:a16="http://schemas.microsoft.com/office/drawing/2014/main" id="{98BC8CB9-FECF-A545-ED70-AC9872BD75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6155086" y="996503"/>
              <a:ext cx="1157065" cy="1478473"/>
            </a:xfrm>
            <a:prstGeom prst="rect">
              <a:avLst/>
            </a:prstGeom>
          </p:spPr>
        </p:pic>
      </p:grpSp>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sp>
        <p:nvSpPr>
          <p:cNvPr id="8" name="Espace réservé pour une image  10">
            <a:extLst>
              <a:ext uri="{FF2B5EF4-FFF2-40B4-BE49-F238E27FC236}">
                <a16:creationId xmlns:a16="http://schemas.microsoft.com/office/drawing/2014/main" id="{A97A1181-1217-96B9-1376-270805E70B05}"/>
              </a:ext>
            </a:extLst>
          </p:cNvPr>
          <p:cNvSpPr>
            <a:spLocks noGrp="1"/>
          </p:cNvSpPr>
          <p:nvPr>
            <p:ph type="pic" sz="quarter" idx="32" hasCustomPrompt="1"/>
          </p:nvPr>
        </p:nvSpPr>
        <p:spPr bwMode="gray">
          <a:xfrm>
            <a:off x="6286975" y="1131092"/>
            <a:ext cx="5155200" cy="4960800"/>
          </a:xfrm>
          <a:prstGeom prst="round2DiagRect">
            <a:avLst>
              <a:gd name="adj1" fmla="val 6815"/>
              <a:gd name="adj2" fmla="val 0"/>
            </a:avLst>
          </a:prstGeo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
        <p:nvSpPr>
          <p:cNvPr id="15" name="Espace réservé du texte 8">
            <a:extLst>
              <a:ext uri="{FF2B5EF4-FFF2-40B4-BE49-F238E27FC236}">
                <a16:creationId xmlns:a16="http://schemas.microsoft.com/office/drawing/2014/main" id="{4DC31BC4-3FA2-1428-F5CF-33E85CA9E29A}"/>
              </a:ext>
            </a:extLst>
          </p:cNvPr>
          <p:cNvSpPr>
            <a:spLocks noGrp="1"/>
          </p:cNvSpPr>
          <p:nvPr>
            <p:ph type="body" sz="quarter" idx="13" hasCustomPrompt="1"/>
          </p:nvPr>
        </p:nvSpPr>
        <p:spPr>
          <a:xfrm>
            <a:off x="972000" y="1260000"/>
            <a:ext cx="47736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6" name="Espace réservé du texte 8">
            <a:extLst>
              <a:ext uri="{FF2B5EF4-FFF2-40B4-BE49-F238E27FC236}">
                <a16:creationId xmlns:a16="http://schemas.microsoft.com/office/drawing/2014/main" id="{0B2B8881-7544-A08C-D00A-6C80C82E18B6}"/>
              </a:ext>
            </a:extLst>
          </p:cNvPr>
          <p:cNvSpPr>
            <a:spLocks noGrp="1"/>
          </p:cNvSpPr>
          <p:nvPr>
            <p:ph type="body" sz="quarter" idx="14" hasCustomPrompt="1"/>
          </p:nvPr>
        </p:nvSpPr>
        <p:spPr>
          <a:xfrm>
            <a:off x="972000" y="2131200"/>
            <a:ext cx="47736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17" name="Espace réservé du texte 11">
            <a:extLst>
              <a:ext uri="{FF2B5EF4-FFF2-40B4-BE49-F238E27FC236}">
                <a16:creationId xmlns:a16="http://schemas.microsoft.com/office/drawing/2014/main" id="{2A761C51-24EE-03D6-DBE5-787B03AA7238}"/>
              </a:ext>
            </a:extLst>
          </p:cNvPr>
          <p:cNvSpPr>
            <a:spLocks noGrp="1"/>
          </p:cNvSpPr>
          <p:nvPr>
            <p:ph type="body" sz="quarter" idx="15" hasCustomPrompt="1"/>
          </p:nvPr>
        </p:nvSpPr>
        <p:spPr>
          <a:xfrm>
            <a:off x="972000" y="2386800"/>
            <a:ext cx="4773600" cy="36972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87394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 CITATION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sp>
        <p:nvSpPr>
          <p:cNvPr id="13" name="Espace réservé du texte 12">
            <a:extLst>
              <a:ext uri="{FF2B5EF4-FFF2-40B4-BE49-F238E27FC236}">
                <a16:creationId xmlns:a16="http://schemas.microsoft.com/office/drawing/2014/main" id="{89299720-DFA5-4271-6343-C0F3F128AC9F}"/>
              </a:ext>
            </a:extLst>
          </p:cNvPr>
          <p:cNvSpPr>
            <a:spLocks noGrp="1"/>
          </p:cNvSpPr>
          <p:nvPr>
            <p:ph type="body" sz="quarter" idx="16" hasCustomPrompt="1"/>
          </p:nvPr>
        </p:nvSpPr>
        <p:spPr>
          <a:xfrm>
            <a:off x="6152400" y="1037650"/>
            <a:ext cx="5421600" cy="5212800"/>
          </a:xfrm>
          <a:noFill/>
        </p:spPr>
        <p:txBody>
          <a:bodyPr lIns="504000" tIns="1080000" rIns="360000" anchor="t" anchorCtr="0"/>
          <a:lstStyle>
            <a:lvl1pPr marL="0" indent="0">
              <a:spcAft>
                <a:spcPts val="0"/>
              </a:spcAft>
              <a:buFont typeface="Arial" panose="020B0604020202020204" pitchFamily="34" charset="0"/>
              <a:buNone/>
              <a:defRPr sz="5200">
                <a:solidFill>
                  <a:schemeClr val="tx1"/>
                </a:solidFill>
                <a:latin typeface="+mj-lt"/>
              </a:defRPr>
            </a:lvl1pPr>
            <a:lvl2pPr marL="0" indent="0">
              <a:spcAft>
                <a:spcPts val="0"/>
              </a:spcAft>
              <a:buFont typeface="Arial" panose="020B0604020202020204" pitchFamily="34" charset="0"/>
              <a:buNone/>
              <a:defRPr sz="5000" b="1" cap="all" baseline="0">
                <a:solidFill>
                  <a:schemeClr val="tx1"/>
                </a:solidFill>
              </a:defRPr>
            </a:lvl2pPr>
            <a:lvl3pPr marL="0" indent="0">
              <a:spcAft>
                <a:spcPts val="0"/>
              </a:spcAft>
              <a:buFont typeface="Arial" panose="020B0604020202020204" pitchFamily="34" charset="0"/>
              <a:buNone/>
              <a:defRPr sz="5000" b="1" cap="all" baseline="0">
                <a:solidFill>
                  <a:schemeClr val="tx1"/>
                </a:solidFill>
              </a:defRPr>
            </a:lvl3pPr>
            <a:lvl4pPr marL="0" indent="0">
              <a:spcAft>
                <a:spcPts val="0"/>
              </a:spcAft>
              <a:buFont typeface="Arial" panose="020B0604020202020204" pitchFamily="34" charset="0"/>
              <a:buNone/>
              <a:defRPr sz="5000" b="1" cap="all" baseline="0">
                <a:solidFill>
                  <a:schemeClr val="tx1"/>
                </a:solidFill>
              </a:defRPr>
            </a:lvl4pPr>
            <a:lvl5pPr marL="0" indent="0">
              <a:spcAft>
                <a:spcPts val="0"/>
              </a:spcAft>
              <a:buFont typeface="Arial" panose="020B0604020202020204" pitchFamily="34" charset="0"/>
              <a:buNone/>
              <a:defRPr sz="5000" b="1" cap="all" baseline="0">
                <a:solidFill>
                  <a:schemeClr val="tx1"/>
                </a:solidFill>
              </a:defRPr>
            </a:lvl5pPr>
            <a:lvl6pPr marL="0" indent="0">
              <a:spcAft>
                <a:spcPts val="0"/>
              </a:spcAft>
              <a:buNone/>
              <a:defRPr sz="5000" b="1" cap="all" baseline="0">
                <a:solidFill>
                  <a:schemeClr val="tx1"/>
                </a:solidFill>
              </a:defRPr>
            </a:lvl6pPr>
            <a:lvl7pPr marL="0" indent="0">
              <a:spcAft>
                <a:spcPts val="0"/>
              </a:spcAft>
              <a:buNone/>
              <a:defRPr sz="5000" b="1" cap="all" baseline="0">
                <a:solidFill>
                  <a:schemeClr val="tx1"/>
                </a:solidFill>
              </a:defRPr>
            </a:lvl7pPr>
            <a:lvl8pPr marL="0" indent="0">
              <a:spcAft>
                <a:spcPts val="0"/>
              </a:spcAft>
              <a:buNone/>
              <a:defRPr sz="5000" b="1" cap="all" baseline="0">
                <a:solidFill>
                  <a:schemeClr val="tx1"/>
                </a:solidFill>
              </a:defRPr>
            </a:lvl8pPr>
            <a:lvl9pPr marL="0" indent="0">
              <a:spcAft>
                <a:spcPts val="0"/>
              </a:spcAft>
              <a:buNone/>
              <a:defRPr sz="5000" b="1" cap="all" baseline="0">
                <a:solidFill>
                  <a:schemeClr val="tx1"/>
                </a:solidFill>
              </a:defRPr>
            </a:lvl9pPr>
          </a:lstStyle>
          <a:p>
            <a:pPr lvl="0"/>
            <a:r>
              <a:rPr lang="fr-FR" noProof="0"/>
              <a:t>Texte de niveau 1</a:t>
            </a:r>
          </a:p>
          <a:p>
            <a:pPr lvl="1"/>
            <a:r>
              <a:rPr lang="fr-FR" noProof="0"/>
              <a:t>Texte de niveau 2</a:t>
            </a:r>
          </a:p>
        </p:txBody>
      </p:sp>
      <p:sp>
        <p:nvSpPr>
          <p:cNvPr id="26" name="Espace réservé du texte 25">
            <a:extLst>
              <a:ext uri="{FF2B5EF4-FFF2-40B4-BE49-F238E27FC236}">
                <a16:creationId xmlns:a16="http://schemas.microsoft.com/office/drawing/2014/main" id="{C4D927DB-40A5-46CF-4449-53F666E74769}"/>
              </a:ext>
            </a:extLst>
          </p:cNvPr>
          <p:cNvSpPr>
            <a:spLocks noGrp="1"/>
          </p:cNvSpPr>
          <p:nvPr>
            <p:ph type="body" sz="quarter" idx="17" hasCustomPrompt="1"/>
          </p:nvPr>
        </p:nvSpPr>
        <p:spPr bwMode="gray">
          <a:xfrm>
            <a:off x="6745660" y="1431949"/>
            <a:ext cx="625485" cy="550800"/>
          </a:xfrm>
          <a:custGeom>
            <a:avLst/>
            <a:gdLst>
              <a:gd name="connsiteX0" fmla="*/ 216154 w 625485"/>
              <a:gd name="connsiteY0" fmla="*/ 206494 h 550800"/>
              <a:gd name="connsiteX1" fmla="*/ 235341 w 625485"/>
              <a:gd name="connsiteY1" fmla="*/ 225775 h 550800"/>
              <a:gd name="connsiteX2" fmla="*/ 182575 w 625485"/>
              <a:gd name="connsiteY2" fmla="*/ 278809 h 550800"/>
              <a:gd name="connsiteX3" fmla="*/ 361954 w 625485"/>
              <a:gd name="connsiteY3" fmla="*/ 459070 h 550800"/>
              <a:gd name="connsiteX4" fmla="*/ 270666 w 625485"/>
              <a:gd name="connsiteY4" fmla="*/ 550800 h 550800"/>
              <a:gd name="connsiteX5" fmla="*/ 168131 w 625485"/>
              <a:gd name="connsiteY5" fmla="*/ 447742 h 550800"/>
              <a:gd name="connsiteX6" fmla="*/ 187319 w 625485"/>
              <a:gd name="connsiteY6" fmla="*/ 428462 h 550800"/>
              <a:gd name="connsiteX7" fmla="*/ 270666 w 625485"/>
              <a:gd name="connsiteY7" fmla="*/ 512213 h 550800"/>
              <a:gd name="connsiteX8" fmla="*/ 323566 w 625485"/>
              <a:gd name="connsiteY8" fmla="*/ 459070 h 550800"/>
              <a:gd name="connsiteX9" fmla="*/ 144174 w 625485"/>
              <a:gd name="connsiteY9" fmla="*/ 278809 h 550800"/>
              <a:gd name="connsiteX10" fmla="*/ 385374 w 625485"/>
              <a:gd name="connsiteY10" fmla="*/ 149544 h 550800"/>
              <a:gd name="connsiteX11" fmla="*/ 404561 w 625485"/>
              <a:gd name="connsiteY11" fmla="*/ 168838 h 550800"/>
              <a:gd name="connsiteX12" fmla="*/ 301920 w 625485"/>
              <a:gd name="connsiteY12" fmla="*/ 271977 h 550800"/>
              <a:gd name="connsiteX13" fmla="*/ 534197 w 625485"/>
              <a:gd name="connsiteY13" fmla="*/ 505381 h 550800"/>
              <a:gd name="connsiteX14" fmla="*/ 587083 w 625485"/>
              <a:gd name="connsiteY14" fmla="*/ 452238 h 550800"/>
              <a:gd name="connsiteX15" fmla="*/ 528634 w 625485"/>
              <a:gd name="connsiteY15" fmla="*/ 393493 h 550800"/>
              <a:gd name="connsiteX16" fmla="*/ 547821 w 625485"/>
              <a:gd name="connsiteY16" fmla="*/ 374198 h 550800"/>
              <a:gd name="connsiteX17" fmla="*/ 625471 w 625485"/>
              <a:gd name="connsiteY17" fmla="*/ 452238 h 550800"/>
              <a:gd name="connsiteX18" fmla="*/ 534197 w 625485"/>
              <a:gd name="connsiteY18" fmla="*/ 543954 h 550800"/>
              <a:gd name="connsiteX19" fmla="*/ 263531 w 625485"/>
              <a:gd name="connsiteY19" fmla="*/ 271977 h 550800"/>
              <a:gd name="connsiteX20" fmla="*/ 270666 w 625485"/>
              <a:gd name="connsiteY20" fmla="*/ 6832 h 550800"/>
              <a:gd name="connsiteX21" fmla="*/ 361954 w 625485"/>
              <a:gd name="connsiteY21" fmla="*/ 98549 h 550800"/>
              <a:gd name="connsiteX22" fmla="*/ 284304 w 625485"/>
              <a:gd name="connsiteY22" fmla="*/ 176588 h 550800"/>
              <a:gd name="connsiteX23" fmla="*/ 265117 w 625485"/>
              <a:gd name="connsiteY23" fmla="*/ 157295 h 550800"/>
              <a:gd name="connsiteX24" fmla="*/ 323566 w 625485"/>
              <a:gd name="connsiteY24" fmla="*/ 98549 h 550800"/>
              <a:gd name="connsiteX25" fmla="*/ 270666 w 625485"/>
              <a:gd name="connsiteY25" fmla="*/ 45406 h 550800"/>
              <a:gd name="connsiteX26" fmla="*/ 38388 w 625485"/>
              <a:gd name="connsiteY26" fmla="*/ 278809 h 550800"/>
              <a:gd name="connsiteX27" fmla="*/ 141043 w 625485"/>
              <a:gd name="connsiteY27" fmla="*/ 381948 h 550800"/>
              <a:gd name="connsiteX28" fmla="*/ 121856 w 625485"/>
              <a:gd name="connsiteY28" fmla="*/ 401242 h 550800"/>
              <a:gd name="connsiteX29" fmla="*/ 0 w 625485"/>
              <a:gd name="connsiteY29" fmla="*/ 278809 h 550800"/>
              <a:gd name="connsiteX30" fmla="*/ 534197 w 625485"/>
              <a:gd name="connsiteY30" fmla="*/ 0 h 550800"/>
              <a:gd name="connsiteX31" fmla="*/ 625485 w 625485"/>
              <a:gd name="connsiteY31" fmla="*/ 91716 h 550800"/>
              <a:gd name="connsiteX32" fmla="*/ 446094 w 625485"/>
              <a:gd name="connsiteY32" fmla="*/ 271977 h 550800"/>
              <a:gd name="connsiteX33" fmla="*/ 498873 w 625485"/>
              <a:gd name="connsiteY33" fmla="*/ 324999 h 550800"/>
              <a:gd name="connsiteX34" fmla="*/ 479686 w 625485"/>
              <a:gd name="connsiteY34" fmla="*/ 344292 h 550800"/>
              <a:gd name="connsiteX35" fmla="*/ 407706 w 625485"/>
              <a:gd name="connsiteY35" fmla="*/ 271977 h 550800"/>
              <a:gd name="connsiteX36" fmla="*/ 587083 w 625485"/>
              <a:gd name="connsiteY36" fmla="*/ 91716 h 550800"/>
              <a:gd name="connsiteX37" fmla="*/ 534197 w 625485"/>
              <a:gd name="connsiteY37" fmla="*/ 38573 h 550800"/>
              <a:gd name="connsiteX38" fmla="*/ 450837 w 625485"/>
              <a:gd name="connsiteY38" fmla="*/ 122339 h 550800"/>
              <a:gd name="connsiteX39" fmla="*/ 431649 w 625485"/>
              <a:gd name="connsiteY39" fmla="*/ 103044 h 5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5485" h="550800">
                <a:moveTo>
                  <a:pt x="216154" y="206494"/>
                </a:moveTo>
                <a:lnTo>
                  <a:pt x="235341" y="225775"/>
                </a:lnTo>
                <a:lnTo>
                  <a:pt x="182575" y="278809"/>
                </a:lnTo>
                <a:lnTo>
                  <a:pt x="361954" y="459070"/>
                </a:lnTo>
                <a:lnTo>
                  <a:pt x="270666" y="550800"/>
                </a:lnTo>
                <a:lnTo>
                  <a:pt x="168131" y="447742"/>
                </a:lnTo>
                <a:lnTo>
                  <a:pt x="187319" y="428462"/>
                </a:lnTo>
                <a:lnTo>
                  <a:pt x="270666" y="512213"/>
                </a:lnTo>
                <a:lnTo>
                  <a:pt x="323566" y="459070"/>
                </a:lnTo>
                <a:lnTo>
                  <a:pt x="144174" y="278809"/>
                </a:lnTo>
                <a:close/>
                <a:moveTo>
                  <a:pt x="385374" y="149544"/>
                </a:moveTo>
                <a:lnTo>
                  <a:pt x="404561" y="168838"/>
                </a:lnTo>
                <a:lnTo>
                  <a:pt x="301920" y="271977"/>
                </a:lnTo>
                <a:lnTo>
                  <a:pt x="534197" y="505381"/>
                </a:lnTo>
                <a:lnTo>
                  <a:pt x="587083" y="452238"/>
                </a:lnTo>
                <a:lnTo>
                  <a:pt x="528634" y="393493"/>
                </a:lnTo>
                <a:lnTo>
                  <a:pt x="547821" y="374198"/>
                </a:lnTo>
                <a:lnTo>
                  <a:pt x="625471" y="452238"/>
                </a:lnTo>
                <a:lnTo>
                  <a:pt x="534197" y="543954"/>
                </a:lnTo>
                <a:lnTo>
                  <a:pt x="263531" y="271977"/>
                </a:lnTo>
                <a:close/>
                <a:moveTo>
                  <a:pt x="270666" y="6832"/>
                </a:moveTo>
                <a:lnTo>
                  <a:pt x="361954" y="98549"/>
                </a:lnTo>
                <a:lnTo>
                  <a:pt x="284304" y="176588"/>
                </a:lnTo>
                <a:lnTo>
                  <a:pt x="265117" y="157295"/>
                </a:lnTo>
                <a:lnTo>
                  <a:pt x="323566" y="98549"/>
                </a:lnTo>
                <a:lnTo>
                  <a:pt x="270666" y="45406"/>
                </a:lnTo>
                <a:lnTo>
                  <a:pt x="38388" y="278809"/>
                </a:lnTo>
                <a:lnTo>
                  <a:pt x="141043" y="381948"/>
                </a:lnTo>
                <a:lnTo>
                  <a:pt x="121856" y="401242"/>
                </a:lnTo>
                <a:lnTo>
                  <a:pt x="0" y="278809"/>
                </a:lnTo>
                <a:close/>
                <a:moveTo>
                  <a:pt x="534197" y="0"/>
                </a:moveTo>
                <a:lnTo>
                  <a:pt x="625485" y="91716"/>
                </a:lnTo>
                <a:lnTo>
                  <a:pt x="446094" y="271977"/>
                </a:lnTo>
                <a:lnTo>
                  <a:pt x="498873" y="324999"/>
                </a:lnTo>
                <a:lnTo>
                  <a:pt x="479686" y="344292"/>
                </a:lnTo>
                <a:lnTo>
                  <a:pt x="407706" y="271977"/>
                </a:lnTo>
                <a:lnTo>
                  <a:pt x="587083" y="91716"/>
                </a:lnTo>
                <a:lnTo>
                  <a:pt x="534197" y="38573"/>
                </a:lnTo>
                <a:lnTo>
                  <a:pt x="450837" y="122339"/>
                </a:lnTo>
                <a:lnTo>
                  <a:pt x="431649" y="103044"/>
                </a:lnTo>
                <a:close/>
              </a:path>
            </a:pathLst>
          </a:custGeom>
          <a:solidFill>
            <a:schemeClr val="tx1"/>
          </a:solidFill>
        </p:spPr>
        <p:txBody>
          <a:bodyPr wrap="square" anchor="ctr" anchorCtr="0">
            <a:noAutofit/>
          </a:bodyPr>
          <a:lstStyle>
            <a:lvl1pPr marL="0" indent="0" algn="ctr">
              <a:spcAft>
                <a:spcPts val="0"/>
              </a:spcAft>
              <a:buNone/>
              <a:defRPr sz="100">
                <a:solidFill>
                  <a:schemeClr val="tx1">
                    <a:alpha val="0"/>
                  </a:schemeClr>
                </a:solidFill>
              </a:defRPr>
            </a:lvl1pPr>
            <a:lvl2pPr marL="0" indent="0" algn="ctr">
              <a:spcAft>
                <a:spcPts val="0"/>
              </a:spcAft>
              <a:buNone/>
              <a:defRPr sz="100">
                <a:solidFill>
                  <a:schemeClr val="tx1">
                    <a:alpha val="0"/>
                  </a:schemeClr>
                </a:solidFill>
              </a:defRPr>
            </a:lvl2pPr>
            <a:lvl3pPr marL="0" indent="0" algn="ctr">
              <a:spcAft>
                <a:spcPts val="0"/>
              </a:spcAft>
              <a:buNone/>
              <a:defRPr sz="100">
                <a:solidFill>
                  <a:schemeClr val="tx1">
                    <a:alpha val="0"/>
                  </a:schemeClr>
                </a:solidFill>
              </a:defRPr>
            </a:lvl3pPr>
            <a:lvl4pPr marL="0" indent="0" algn="ctr">
              <a:spcAft>
                <a:spcPts val="0"/>
              </a:spcAft>
              <a:buNone/>
              <a:defRPr sz="100">
                <a:solidFill>
                  <a:schemeClr val="tx1">
                    <a:alpha val="0"/>
                  </a:schemeClr>
                </a:solidFill>
              </a:defRPr>
            </a:lvl4pPr>
            <a:lvl5pPr marL="0" indent="0" algn="ctr">
              <a:spcAft>
                <a:spcPts val="0"/>
              </a:spcAft>
              <a:buNone/>
              <a:defRPr sz="100">
                <a:solidFill>
                  <a:schemeClr val="tx1">
                    <a:alpha val="0"/>
                  </a:schemeClr>
                </a:solidFill>
              </a:defRPr>
            </a:lvl5pPr>
            <a:lvl6pPr marL="0" indent="0" algn="ctr">
              <a:spcAft>
                <a:spcPts val="0"/>
              </a:spcAft>
              <a:buNone/>
              <a:defRPr sz="100">
                <a:solidFill>
                  <a:schemeClr val="tx1">
                    <a:alpha val="0"/>
                  </a:schemeClr>
                </a:solidFill>
              </a:defRPr>
            </a:lvl6pPr>
            <a:lvl7pPr marL="0" indent="0" algn="ctr">
              <a:spcAft>
                <a:spcPts val="0"/>
              </a:spcAft>
              <a:buNone/>
              <a:defRPr sz="100">
                <a:solidFill>
                  <a:schemeClr val="tx1">
                    <a:alpha val="0"/>
                  </a:schemeClr>
                </a:solidFill>
              </a:defRPr>
            </a:lvl7pPr>
            <a:lvl8pPr marL="0" indent="0" algn="ctr">
              <a:spcAft>
                <a:spcPts val="0"/>
              </a:spcAft>
              <a:buNone/>
              <a:defRPr sz="100">
                <a:solidFill>
                  <a:schemeClr val="tx1">
                    <a:alpha val="0"/>
                  </a:schemeClr>
                </a:solidFill>
              </a:defRPr>
            </a:lvl8pPr>
            <a:lvl9pPr marL="0" indent="0" algn="ctr">
              <a:spcAft>
                <a:spcPts val="0"/>
              </a:spcAft>
              <a:buNone/>
              <a:defRPr sz="100">
                <a:solidFill>
                  <a:schemeClr val="tx1">
                    <a:alpha val="0"/>
                  </a:schemeClr>
                </a:solidFill>
              </a:defRPr>
            </a:lvl9pPr>
          </a:lstStyle>
          <a:p>
            <a:pPr lvl="0"/>
            <a:r>
              <a:rPr lang="fr-FR" noProof="0"/>
              <a:t> </a:t>
            </a:r>
          </a:p>
        </p:txBody>
      </p:sp>
      <p:sp>
        <p:nvSpPr>
          <p:cNvPr id="28" name="Espace réservé du texte 27">
            <a:extLst>
              <a:ext uri="{FF2B5EF4-FFF2-40B4-BE49-F238E27FC236}">
                <a16:creationId xmlns:a16="http://schemas.microsoft.com/office/drawing/2014/main" id="{9BF0C405-6D48-A310-81CD-39D19AE3FCE7}"/>
              </a:ext>
            </a:extLst>
          </p:cNvPr>
          <p:cNvSpPr>
            <a:spLocks noGrp="1"/>
          </p:cNvSpPr>
          <p:nvPr>
            <p:ph type="body" sz="quarter" idx="18" hasCustomPrompt="1"/>
          </p:nvPr>
        </p:nvSpPr>
        <p:spPr bwMode="gray">
          <a:xfrm rot="10800000">
            <a:off x="10309200" y="5241599"/>
            <a:ext cx="625485" cy="550800"/>
          </a:xfrm>
          <a:custGeom>
            <a:avLst/>
            <a:gdLst>
              <a:gd name="connsiteX0" fmla="*/ 216154 w 625485"/>
              <a:gd name="connsiteY0" fmla="*/ 206494 h 550800"/>
              <a:gd name="connsiteX1" fmla="*/ 235341 w 625485"/>
              <a:gd name="connsiteY1" fmla="*/ 225775 h 550800"/>
              <a:gd name="connsiteX2" fmla="*/ 182575 w 625485"/>
              <a:gd name="connsiteY2" fmla="*/ 278809 h 550800"/>
              <a:gd name="connsiteX3" fmla="*/ 361954 w 625485"/>
              <a:gd name="connsiteY3" fmla="*/ 459070 h 550800"/>
              <a:gd name="connsiteX4" fmla="*/ 270666 w 625485"/>
              <a:gd name="connsiteY4" fmla="*/ 550800 h 550800"/>
              <a:gd name="connsiteX5" fmla="*/ 168131 w 625485"/>
              <a:gd name="connsiteY5" fmla="*/ 447742 h 550800"/>
              <a:gd name="connsiteX6" fmla="*/ 187319 w 625485"/>
              <a:gd name="connsiteY6" fmla="*/ 428462 h 550800"/>
              <a:gd name="connsiteX7" fmla="*/ 270666 w 625485"/>
              <a:gd name="connsiteY7" fmla="*/ 512213 h 550800"/>
              <a:gd name="connsiteX8" fmla="*/ 323566 w 625485"/>
              <a:gd name="connsiteY8" fmla="*/ 459070 h 550800"/>
              <a:gd name="connsiteX9" fmla="*/ 144174 w 625485"/>
              <a:gd name="connsiteY9" fmla="*/ 278809 h 550800"/>
              <a:gd name="connsiteX10" fmla="*/ 385374 w 625485"/>
              <a:gd name="connsiteY10" fmla="*/ 149544 h 550800"/>
              <a:gd name="connsiteX11" fmla="*/ 404561 w 625485"/>
              <a:gd name="connsiteY11" fmla="*/ 168838 h 550800"/>
              <a:gd name="connsiteX12" fmla="*/ 301920 w 625485"/>
              <a:gd name="connsiteY12" fmla="*/ 271977 h 550800"/>
              <a:gd name="connsiteX13" fmla="*/ 534197 w 625485"/>
              <a:gd name="connsiteY13" fmla="*/ 505381 h 550800"/>
              <a:gd name="connsiteX14" fmla="*/ 587083 w 625485"/>
              <a:gd name="connsiteY14" fmla="*/ 452238 h 550800"/>
              <a:gd name="connsiteX15" fmla="*/ 528634 w 625485"/>
              <a:gd name="connsiteY15" fmla="*/ 393493 h 550800"/>
              <a:gd name="connsiteX16" fmla="*/ 547821 w 625485"/>
              <a:gd name="connsiteY16" fmla="*/ 374198 h 550800"/>
              <a:gd name="connsiteX17" fmla="*/ 625471 w 625485"/>
              <a:gd name="connsiteY17" fmla="*/ 452238 h 550800"/>
              <a:gd name="connsiteX18" fmla="*/ 534197 w 625485"/>
              <a:gd name="connsiteY18" fmla="*/ 543954 h 550800"/>
              <a:gd name="connsiteX19" fmla="*/ 263531 w 625485"/>
              <a:gd name="connsiteY19" fmla="*/ 271977 h 550800"/>
              <a:gd name="connsiteX20" fmla="*/ 270666 w 625485"/>
              <a:gd name="connsiteY20" fmla="*/ 6832 h 550800"/>
              <a:gd name="connsiteX21" fmla="*/ 361954 w 625485"/>
              <a:gd name="connsiteY21" fmla="*/ 98549 h 550800"/>
              <a:gd name="connsiteX22" fmla="*/ 284304 w 625485"/>
              <a:gd name="connsiteY22" fmla="*/ 176588 h 550800"/>
              <a:gd name="connsiteX23" fmla="*/ 265117 w 625485"/>
              <a:gd name="connsiteY23" fmla="*/ 157295 h 550800"/>
              <a:gd name="connsiteX24" fmla="*/ 323566 w 625485"/>
              <a:gd name="connsiteY24" fmla="*/ 98549 h 550800"/>
              <a:gd name="connsiteX25" fmla="*/ 270666 w 625485"/>
              <a:gd name="connsiteY25" fmla="*/ 45406 h 550800"/>
              <a:gd name="connsiteX26" fmla="*/ 38388 w 625485"/>
              <a:gd name="connsiteY26" fmla="*/ 278809 h 550800"/>
              <a:gd name="connsiteX27" fmla="*/ 141043 w 625485"/>
              <a:gd name="connsiteY27" fmla="*/ 381948 h 550800"/>
              <a:gd name="connsiteX28" fmla="*/ 121856 w 625485"/>
              <a:gd name="connsiteY28" fmla="*/ 401242 h 550800"/>
              <a:gd name="connsiteX29" fmla="*/ 0 w 625485"/>
              <a:gd name="connsiteY29" fmla="*/ 278809 h 550800"/>
              <a:gd name="connsiteX30" fmla="*/ 534197 w 625485"/>
              <a:gd name="connsiteY30" fmla="*/ 0 h 550800"/>
              <a:gd name="connsiteX31" fmla="*/ 625485 w 625485"/>
              <a:gd name="connsiteY31" fmla="*/ 91716 h 550800"/>
              <a:gd name="connsiteX32" fmla="*/ 446094 w 625485"/>
              <a:gd name="connsiteY32" fmla="*/ 271977 h 550800"/>
              <a:gd name="connsiteX33" fmla="*/ 498873 w 625485"/>
              <a:gd name="connsiteY33" fmla="*/ 324999 h 550800"/>
              <a:gd name="connsiteX34" fmla="*/ 479686 w 625485"/>
              <a:gd name="connsiteY34" fmla="*/ 344292 h 550800"/>
              <a:gd name="connsiteX35" fmla="*/ 407706 w 625485"/>
              <a:gd name="connsiteY35" fmla="*/ 271977 h 550800"/>
              <a:gd name="connsiteX36" fmla="*/ 587083 w 625485"/>
              <a:gd name="connsiteY36" fmla="*/ 91716 h 550800"/>
              <a:gd name="connsiteX37" fmla="*/ 534197 w 625485"/>
              <a:gd name="connsiteY37" fmla="*/ 38573 h 550800"/>
              <a:gd name="connsiteX38" fmla="*/ 450837 w 625485"/>
              <a:gd name="connsiteY38" fmla="*/ 122339 h 550800"/>
              <a:gd name="connsiteX39" fmla="*/ 431649 w 625485"/>
              <a:gd name="connsiteY39" fmla="*/ 103044 h 5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5485" h="550800">
                <a:moveTo>
                  <a:pt x="216154" y="206494"/>
                </a:moveTo>
                <a:lnTo>
                  <a:pt x="235341" y="225775"/>
                </a:lnTo>
                <a:lnTo>
                  <a:pt x="182575" y="278809"/>
                </a:lnTo>
                <a:lnTo>
                  <a:pt x="361954" y="459070"/>
                </a:lnTo>
                <a:lnTo>
                  <a:pt x="270666" y="550800"/>
                </a:lnTo>
                <a:lnTo>
                  <a:pt x="168131" y="447742"/>
                </a:lnTo>
                <a:lnTo>
                  <a:pt x="187319" y="428462"/>
                </a:lnTo>
                <a:lnTo>
                  <a:pt x="270666" y="512213"/>
                </a:lnTo>
                <a:lnTo>
                  <a:pt x="323566" y="459070"/>
                </a:lnTo>
                <a:lnTo>
                  <a:pt x="144174" y="278809"/>
                </a:lnTo>
                <a:close/>
                <a:moveTo>
                  <a:pt x="385374" y="149544"/>
                </a:moveTo>
                <a:lnTo>
                  <a:pt x="404561" y="168838"/>
                </a:lnTo>
                <a:lnTo>
                  <a:pt x="301920" y="271977"/>
                </a:lnTo>
                <a:lnTo>
                  <a:pt x="534197" y="505381"/>
                </a:lnTo>
                <a:lnTo>
                  <a:pt x="587083" y="452238"/>
                </a:lnTo>
                <a:lnTo>
                  <a:pt x="528634" y="393493"/>
                </a:lnTo>
                <a:lnTo>
                  <a:pt x="547821" y="374198"/>
                </a:lnTo>
                <a:lnTo>
                  <a:pt x="625471" y="452238"/>
                </a:lnTo>
                <a:lnTo>
                  <a:pt x="534197" y="543954"/>
                </a:lnTo>
                <a:lnTo>
                  <a:pt x="263531" y="271977"/>
                </a:lnTo>
                <a:close/>
                <a:moveTo>
                  <a:pt x="270666" y="6832"/>
                </a:moveTo>
                <a:lnTo>
                  <a:pt x="361954" y="98549"/>
                </a:lnTo>
                <a:lnTo>
                  <a:pt x="284304" y="176588"/>
                </a:lnTo>
                <a:lnTo>
                  <a:pt x="265117" y="157295"/>
                </a:lnTo>
                <a:lnTo>
                  <a:pt x="323566" y="98549"/>
                </a:lnTo>
                <a:lnTo>
                  <a:pt x="270666" y="45406"/>
                </a:lnTo>
                <a:lnTo>
                  <a:pt x="38388" y="278809"/>
                </a:lnTo>
                <a:lnTo>
                  <a:pt x="141043" y="381948"/>
                </a:lnTo>
                <a:lnTo>
                  <a:pt x="121856" y="401242"/>
                </a:lnTo>
                <a:lnTo>
                  <a:pt x="0" y="278809"/>
                </a:lnTo>
                <a:close/>
                <a:moveTo>
                  <a:pt x="534197" y="0"/>
                </a:moveTo>
                <a:lnTo>
                  <a:pt x="625485" y="91716"/>
                </a:lnTo>
                <a:lnTo>
                  <a:pt x="446094" y="271977"/>
                </a:lnTo>
                <a:lnTo>
                  <a:pt x="498873" y="324999"/>
                </a:lnTo>
                <a:lnTo>
                  <a:pt x="479686" y="344292"/>
                </a:lnTo>
                <a:lnTo>
                  <a:pt x="407706" y="271977"/>
                </a:lnTo>
                <a:lnTo>
                  <a:pt x="587083" y="91716"/>
                </a:lnTo>
                <a:lnTo>
                  <a:pt x="534197" y="38573"/>
                </a:lnTo>
                <a:lnTo>
                  <a:pt x="450837" y="122339"/>
                </a:lnTo>
                <a:lnTo>
                  <a:pt x="431649" y="103044"/>
                </a:lnTo>
                <a:close/>
              </a:path>
            </a:pathLst>
          </a:custGeom>
          <a:solidFill>
            <a:schemeClr val="tx1"/>
          </a:solidFill>
        </p:spPr>
        <p:txBody>
          <a:bodyPr wrap="square" anchor="ctr" anchorCtr="0">
            <a:noAutofit/>
          </a:bodyPr>
          <a:lstStyle>
            <a:lvl1pPr marL="0" indent="0" algn="ctr">
              <a:spcAft>
                <a:spcPts val="0"/>
              </a:spcAft>
              <a:buNone/>
              <a:defRPr sz="100">
                <a:solidFill>
                  <a:schemeClr val="tx1">
                    <a:alpha val="0"/>
                  </a:schemeClr>
                </a:solidFill>
              </a:defRPr>
            </a:lvl1pPr>
            <a:lvl2pPr marL="0" indent="0" algn="ctr">
              <a:spcAft>
                <a:spcPts val="0"/>
              </a:spcAft>
              <a:buNone/>
              <a:defRPr sz="100">
                <a:solidFill>
                  <a:schemeClr val="tx1">
                    <a:alpha val="0"/>
                  </a:schemeClr>
                </a:solidFill>
              </a:defRPr>
            </a:lvl2pPr>
            <a:lvl3pPr marL="0" indent="0" algn="ctr">
              <a:spcAft>
                <a:spcPts val="0"/>
              </a:spcAft>
              <a:buNone/>
              <a:defRPr sz="100">
                <a:solidFill>
                  <a:schemeClr val="tx1">
                    <a:alpha val="0"/>
                  </a:schemeClr>
                </a:solidFill>
              </a:defRPr>
            </a:lvl3pPr>
            <a:lvl4pPr marL="0" indent="0" algn="ctr">
              <a:spcAft>
                <a:spcPts val="0"/>
              </a:spcAft>
              <a:buNone/>
              <a:defRPr sz="100">
                <a:solidFill>
                  <a:schemeClr val="tx1">
                    <a:alpha val="0"/>
                  </a:schemeClr>
                </a:solidFill>
              </a:defRPr>
            </a:lvl4pPr>
            <a:lvl5pPr marL="0" indent="0" algn="ctr">
              <a:spcAft>
                <a:spcPts val="0"/>
              </a:spcAft>
              <a:buNone/>
              <a:defRPr sz="100">
                <a:solidFill>
                  <a:schemeClr val="tx1">
                    <a:alpha val="0"/>
                  </a:schemeClr>
                </a:solidFill>
              </a:defRPr>
            </a:lvl5pPr>
            <a:lvl6pPr marL="0" indent="0" algn="ctr">
              <a:spcAft>
                <a:spcPts val="0"/>
              </a:spcAft>
              <a:buNone/>
              <a:defRPr sz="100">
                <a:solidFill>
                  <a:schemeClr val="tx1">
                    <a:alpha val="0"/>
                  </a:schemeClr>
                </a:solidFill>
              </a:defRPr>
            </a:lvl6pPr>
            <a:lvl7pPr marL="0" indent="0" algn="ctr">
              <a:spcAft>
                <a:spcPts val="0"/>
              </a:spcAft>
              <a:buNone/>
              <a:defRPr sz="100">
                <a:solidFill>
                  <a:schemeClr val="tx1">
                    <a:alpha val="0"/>
                  </a:schemeClr>
                </a:solidFill>
              </a:defRPr>
            </a:lvl7pPr>
            <a:lvl8pPr marL="0" indent="0" algn="ctr">
              <a:spcAft>
                <a:spcPts val="0"/>
              </a:spcAft>
              <a:buNone/>
              <a:defRPr sz="100">
                <a:solidFill>
                  <a:schemeClr val="tx1">
                    <a:alpha val="0"/>
                  </a:schemeClr>
                </a:solidFill>
              </a:defRPr>
            </a:lvl8pPr>
            <a:lvl9pPr marL="0" indent="0" algn="ctr">
              <a:spcAft>
                <a:spcPts val="0"/>
              </a:spcAft>
              <a:buNone/>
              <a:defRPr sz="100">
                <a:solidFill>
                  <a:schemeClr val="tx1">
                    <a:alpha val="0"/>
                  </a:schemeClr>
                </a:solidFill>
              </a:defRPr>
            </a:lvl9pPr>
          </a:lstStyle>
          <a:p>
            <a:pPr lvl="0"/>
            <a:r>
              <a:rPr lang="fr-FR" noProof="0"/>
              <a:t> </a:t>
            </a:r>
          </a:p>
        </p:txBody>
      </p:sp>
      <p:grpSp>
        <p:nvGrpSpPr>
          <p:cNvPr id="8" name="Groupe 7">
            <a:extLst>
              <a:ext uri="{FF2B5EF4-FFF2-40B4-BE49-F238E27FC236}">
                <a16:creationId xmlns:a16="http://schemas.microsoft.com/office/drawing/2014/main" id="{9B364A5A-49A1-3A53-6AC5-8EEE8FA8BB99}"/>
              </a:ext>
            </a:extLst>
          </p:cNvPr>
          <p:cNvGrpSpPr/>
          <p:nvPr userDrawn="1"/>
        </p:nvGrpSpPr>
        <p:grpSpPr>
          <a:xfrm>
            <a:off x="6155086" y="996503"/>
            <a:ext cx="5421217" cy="5230561"/>
            <a:chOff x="6155086" y="996503"/>
            <a:chExt cx="5421217" cy="5230561"/>
          </a:xfrm>
        </p:grpSpPr>
        <p:pic>
          <p:nvPicPr>
            <p:cNvPr id="11" name="Graphique 10">
              <a:extLst>
                <a:ext uri="{FF2B5EF4-FFF2-40B4-BE49-F238E27FC236}">
                  <a16:creationId xmlns:a16="http://schemas.microsoft.com/office/drawing/2014/main" id="{487A5B33-F16D-A3A1-1D3B-23EC0D1A89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19238" y="4748591"/>
              <a:ext cx="1157065" cy="1478473"/>
            </a:xfrm>
            <a:prstGeom prst="rect">
              <a:avLst/>
            </a:prstGeom>
          </p:spPr>
        </p:pic>
        <p:pic>
          <p:nvPicPr>
            <p:cNvPr id="14" name="Graphique 13">
              <a:extLst>
                <a:ext uri="{FF2B5EF4-FFF2-40B4-BE49-F238E27FC236}">
                  <a16:creationId xmlns:a16="http://schemas.microsoft.com/office/drawing/2014/main" id="{1EAC8BF7-3570-2096-E2CD-861F8B5192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6155086" y="996503"/>
              <a:ext cx="1157065" cy="1478473"/>
            </a:xfrm>
            <a:prstGeom prst="rect">
              <a:avLst/>
            </a:prstGeom>
          </p:spPr>
        </p:pic>
      </p:grpSp>
      <p:sp>
        <p:nvSpPr>
          <p:cNvPr id="15" name="Espace réservé du texte 8">
            <a:extLst>
              <a:ext uri="{FF2B5EF4-FFF2-40B4-BE49-F238E27FC236}">
                <a16:creationId xmlns:a16="http://schemas.microsoft.com/office/drawing/2014/main" id="{7CFAA9C2-ED23-A7BB-B6AF-F023C214E54E}"/>
              </a:ext>
            </a:extLst>
          </p:cNvPr>
          <p:cNvSpPr>
            <a:spLocks noGrp="1"/>
          </p:cNvSpPr>
          <p:nvPr>
            <p:ph type="body" sz="quarter" idx="13" hasCustomPrompt="1"/>
          </p:nvPr>
        </p:nvSpPr>
        <p:spPr>
          <a:xfrm>
            <a:off x="972000" y="1260000"/>
            <a:ext cx="47736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6" name="Espace réservé du texte 8">
            <a:extLst>
              <a:ext uri="{FF2B5EF4-FFF2-40B4-BE49-F238E27FC236}">
                <a16:creationId xmlns:a16="http://schemas.microsoft.com/office/drawing/2014/main" id="{B7208388-27C0-69DC-31FA-D517BAE13148}"/>
              </a:ext>
            </a:extLst>
          </p:cNvPr>
          <p:cNvSpPr>
            <a:spLocks noGrp="1"/>
          </p:cNvSpPr>
          <p:nvPr>
            <p:ph type="body" sz="quarter" idx="14" hasCustomPrompt="1"/>
          </p:nvPr>
        </p:nvSpPr>
        <p:spPr>
          <a:xfrm>
            <a:off x="972000" y="2131200"/>
            <a:ext cx="47736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17" name="Espace réservé du texte 11">
            <a:extLst>
              <a:ext uri="{FF2B5EF4-FFF2-40B4-BE49-F238E27FC236}">
                <a16:creationId xmlns:a16="http://schemas.microsoft.com/office/drawing/2014/main" id="{C7726F18-B820-B25B-3B2F-6401A1C008CA}"/>
              </a:ext>
            </a:extLst>
          </p:cNvPr>
          <p:cNvSpPr>
            <a:spLocks noGrp="1"/>
          </p:cNvSpPr>
          <p:nvPr>
            <p:ph type="body" sz="quarter" idx="15" hasCustomPrompt="1"/>
          </p:nvPr>
        </p:nvSpPr>
        <p:spPr>
          <a:xfrm>
            <a:off x="972000" y="2386800"/>
            <a:ext cx="4773600" cy="36972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31557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grpSp>
        <p:nvGrpSpPr>
          <p:cNvPr id="8" name="Groupe 7">
            <a:extLst>
              <a:ext uri="{FF2B5EF4-FFF2-40B4-BE49-F238E27FC236}">
                <a16:creationId xmlns:a16="http://schemas.microsoft.com/office/drawing/2014/main" id="{9B364A5A-49A1-3A53-6AC5-8EEE8FA8BB99}"/>
              </a:ext>
            </a:extLst>
          </p:cNvPr>
          <p:cNvGrpSpPr/>
          <p:nvPr userDrawn="1"/>
        </p:nvGrpSpPr>
        <p:grpSpPr>
          <a:xfrm>
            <a:off x="6155086" y="996503"/>
            <a:ext cx="5421217" cy="5230561"/>
            <a:chOff x="6155086" y="996503"/>
            <a:chExt cx="5421217" cy="5230561"/>
          </a:xfrm>
        </p:grpSpPr>
        <p:pic>
          <p:nvPicPr>
            <p:cNvPr id="11" name="Graphique 10">
              <a:extLst>
                <a:ext uri="{FF2B5EF4-FFF2-40B4-BE49-F238E27FC236}">
                  <a16:creationId xmlns:a16="http://schemas.microsoft.com/office/drawing/2014/main" id="{487A5B33-F16D-A3A1-1D3B-23EC0D1A89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19238" y="4748591"/>
              <a:ext cx="1157065" cy="1478473"/>
            </a:xfrm>
            <a:prstGeom prst="rect">
              <a:avLst/>
            </a:prstGeom>
          </p:spPr>
        </p:pic>
        <p:pic>
          <p:nvPicPr>
            <p:cNvPr id="14" name="Graphique 13">
              <a:extLst>
                <a:ext uri="{FF2B5EF4-FFF2-40B4-BE49-F238E27FC236}">
                  <a16:creationId xmlns:a16="http://schemas.microsoft.com/office/drawing/2014/main" id="{1EAC8BF7-3570-2096-E2CD-861F8B5192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6155086" y="996503"/>
              <a:ext cx="1157065" cy="1478473"/>
            </a:xfrm>
            <a:prstGeom prst="rect">
              <a:avLst/>
            </a:prstGeom>
          </p:spPr>
        </p:pic>
      </p:grpSp>
      <p:sp>
        <p:nvSpPr>
          <p:cNvPr id="18" name="Espace réservé du texte 8">
            <a:extLst>
              <a:ext uri="{FF2B5EF4-FFF2-40B4-BE49-F238E27FC236}">
                <a16:creationId xmlns:a16="http://schemas.microsoft.com/office/drawing/2014/main" id="{E7AD1423-D1FD-C10F-C07A-BD16F332EB8D}"/>
              </a:ext>
            </a:extLst>
          </p:cNvPr>
          <p:cNvSpPr>
            <a:spLocks noGrp="1"/>
          </p:cNvSpPr>
          <p:nvPr>
            <p:ph type="body" sz="quarter" idx="13" hasCustomPrompt="1"/>
          </p:nvPr>
        </p:nvSpPr>
        <p:spPr>
          <a:xfrm>
            <a:off x="972000" y="1260000"/>
            <a:ext cx="47736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9" name="Espace réservé du texte 8">
            <a:extLst>
              <a:ext uri="{FF2B5EF4-FFF2-40B4-BE49-F238E27FC236}">
                <a16:creationId xmlns:a16="http://schemas.microsoft.com/office/drawing/2014/main" id="{29FFFC9B-5D51-8A53-7E5B-0EB120CF4509}"/>
              </a:ext>
            </a:extLst>
          </p:cNvPr>
          <p:cNvSpPr>
            <a:spLocks noGrp="1"/>
          </p:cNvSpPr>
          <p:nvPr>
            <p:ph type="body" sz="quarter" idx="14" hasCustomPrompt="1"/>
          </p:nvPr>
        </p:nvSpPr>
        <p:spPr>
          <a:xfrm>
            <a:off x="972000" y="2131200"/>
            <a:ext cx="47736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sur deux lignes</a:t>
            </a:r>
            <a:br>
              <a:rPr lang="fr-FR" noProof="0"/>
            </a:br>
            <a:r>
              <a:rPr lang="fr-FR" noProof="0"/>
              <a:t>Lorem ipsum</a:t>
            </a:r>
          </a:p>
        </p:txBody>
      </p:sp>
      <p:sp>
        <p:nvSpPr>
          <p:cNvPr id="21" name="Espace réservé du texte 8">
            <a:extLst>
              <a:ext uri="{FF2B5EF4-FFF2-40B4-BE49-F238E27FC236}">
                <a16:creationId xmlns:a16="http://schemas.microsoft.com/office/drawing/2014/main" id="{2A046D5E-FADA-E32D-C78E-50AB2665C515}"/>
              </a:ext>
            </a:extLst>
          </p:cNvPr>
          <p:cNvSpPr>
            <a:spLocks noGrp="1"/>
          </p:cNvSpPr>
          <p:nvPr>
            <p:ph type="body" sz="quarter" idx="19" hasCustomPrompt="1"/>
          </p:nvPr>
        </p:nvSpPr>
        <p:spPr>
          <a:xfrm>
            <a:off x="6522602" y="1260000"/>
            <a:ext cx="47736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22" name="Espace réservé du texte 8">
            <a:extLst>
              <a:ext uri="{FF2B5EF4-FFF2-40B4-BE49-F238E27FC236}">
                <a16:creationId xmlns:a16="http://schemas.microsoft.com/office/drawing/2014/main" id="{1BE3774A-45F6-2511-EE60-E0E087422B12}"/>
              </a:ext>
            </a:extLst>
          </p:cNvPr>
          <p:cNvSpPr>
            <a:spLocks noGrp="1"/>
          </p:cNvSpPr>
          <p:nvPr>
            <p:ph type="body" sz="quarter" idx="20" hasCustomPrompt="1"/>
          </p:nvPr>
        </p:nvSpPr>
        <p:spPr>
          <a:xfrm>
            <a:off x="6522602" y="2131200"/>
            <a:ext cx="47736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sur deux lignes</a:t>
            </a:r>
            <a:br>
              <a:rPr lang="fr-FR" noProof="0"/>
            </a:br>
            <a:r>
              <a:rPr lang="fr-FR" noProof="0"/>
              <a:t>Lorem ipsum</a:t>
            </a:r>
          </a:p>
        </p:txBody>
      </p:sp>
      <p:sp>
        <p:nvSpPr>
          <p:cNvPr id="27" name="Espace réservé du texte 11">
            <a:extLst>
              <a:ext uri="{FF2B5EF4-FFF2-40B4-BE49-F238E27FC236}">
                <a16:creationId xmlns:a16="http://schemas.microsoft.com/office/drawing/2014/main" id="{1C9A744C-3A31-3ED8-755B-73F6FDFF9BBA}"/>
              </a:ext>
            </a:extLst>
          </p:cNvPr>
          <p:cNvSpPr>
            <a:spLocks noGrp="1"/>
          </p:cNvSpPr>
          <p:nvPr>
            <p:ph type="body" sz="quarter" idx="15" hasCustomPrompt="1"/>
          </p:nvPr>
        </p:nvSpPr>
        <p:spPr>
          <a:xfrm>
            <a:off x="972000" y="2707200"/>
            <a:ext cx="4773600"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9" name="Espace réservé du texte 11">
            <a:extLst>
              <a:ext uri="{FF2B5EF4-FFF2-40B4-BE49-F238E27FC236}">
                <a16:creationId xmlns:a16="http://schemas.microsoft.com/office/drawing/2014/main" id="{A2B3FF43-E96C-652F-2226-43051A010652}"/>
              </a:ext>
            </a:extLst>
          </p:cNvPr>
          <p:cNvSpPr>
            <a:spLocks noGrp="1"/>
          </p:cNvSpPr>
          <p:nvPr>
            <p:ph type="body" sz="quarter" idx="35" hasCustomPrompt="1"/>
          </p:nvPr>
        </p:nvSpPr>
        <p:spPr>
          <a:xfrm>
            <a:off x="6522602" y="2707200"/>
            <a:ext cx="4773600"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2550479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ONNES -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13" name="Graphique 12">
            <a:extLst>
              <a:ext uri="{FF2B5EF4-FFF2-40B4-BE49-F238E27FC236}">
                <a16:creationId xmlns:a16="http://schemas.microsoft.com/office/drawing/2014/main" id="{A05FD60F-30FD-4639-E510-03585B62FF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8144" y="5275557"/>
            <a:ext cx="762000" cy="973667"/>
          </a:xfrm>
          <a:prstGeom prst="rect">
            <a:avLst/>
          </a:prstGeom>
        </p:spPr>
      </p:pic>
      <p:pic>
        <p:nvPicPr>
          <p:cNvPr id="17" name="Graphique 16">
            <a:extLst>
              <a:ext uri="{FF2B5EF4-FFF2-40B4-BE49-F238E27FC236}">
                <a16:creationId xmlns:a16="http://schemas.microsoft.com/office/drawing/2014/main" id="{BCF18C2A-03D0-744D-DCEC-BF0C4BE25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5744" y="5275557"/>
            <a:ext cx="762000" cy="973667"/>
          </a:xfrm>
          <a:prstGeom prst="rect">
            <a:avLst/>
          </a:prstGeom>
        </p:spPr>
      </p:pic>
      <p:sp>
        <p:nvSpPr>
          <p:cNvPr id="18" name="Espace réservé du texte 8">
            <a:extLst>
              <a:ext uri="{FF2B5EF4-FFF2-40B4-BE49-F238E27FC236}">
                <a16:creationId xmlns:a16="http://schemas.microsoft.com/office/drawing/2014/main" id="{DFEAA3B2-51D0-4C3B-3F08-356865885139}"/>
              </a:ext>
            </a:extLst>
          </p:cNvPr>
          <p:cNvSpPr>
            <a:spLocks noGrp="1"/>
          </p:cNvSpPr>
          <p:nvPr>
            <p:ph type="body" sz="quarter" idx="13" hasCustomPrompt="1"/>
          </p:nvPr>
        </p:nvSpPr>
        <p:spPr>
          <a:xfrm>
            <a:off x="9720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9" name="Espace réservé du texte 8">
            <a:extLst>
              <a:ext uri="{FF2B5EF4-FFF2-40B4-BE49-F238E27FC236}">
                <a16:creationId xmlns:a16="http://schemas.microsoft.com/office/drawing/2014/main" id="{70347EC8-9AD2-B523-1BDE-BF63400E393F}"/>
              </a:ext>
            </a:extLst>
          </p:cNvPr>
          <p:cNvSpPr>
            <a:spLocks noGrp="1"/>
          </p:cNvSpPr>
          <p:nvPr>
            <p:ph type="body" sz="quarter" idx="14" hasCustomPrompt="1"/>
          </p:nvPr>
        </p:nvSpPr>
        <p:spPr>
          <a:xfrm>
            <a:off x="972000" y="2131200"/>
            <a:ext cx="29880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20" name="Espace réservé du texte 11">
            <a:extLst>
              <a:ext uri="{FF2B5EF4-FFF2-40B4-BE49-F238E27FC236}">
                <a16:creationId xmlns:a16="http://schemas.microsoft.com/office/drawing/2014/main" id="{6839E3BF-4BE3-5A2A-E1B5-A343B7AE4CAE}"/>
              </a:ext>
            </a:extLst>
          </p:cNvPr>
          <p:cNvSpPr>
            <a:spLocks noGrp="1"/>
          </p:cNvSpPr>
          <p:nvPr>
            <p:ph type="body" sz="quarter" idx="15" hasCustomPrompt="1"/>
          </p:nvPr>
        </p:nvSpPr>
        <p:spPr>
          <a:xfrm>
            <a:off x="972000" y="2386800"/>
            <a:ext cx="2988000" cy="35604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1" name="Espace réservé du texte 8">
            <a:extLst>
              <a:ext uri="{FF2B5EF4-FFF2-40B4-BE49-F238E27FC236}">
                <a16:creationId xmlns:a16="http://schemas.microsoft.com/office/drawing/2014/main" id="{EFF80906-2860-1990-6011-6E6983F785E2}"/>
              </a:ext>
            </a:extLst>
          </p:cNvPr>
          <p:cNvSpPr>
            <a:spLocks noGrp="1"/>
          </p:cNvSpPr>
          <p:nvPr>
            <p:ph type="body" sz="quarter" idx="16" hasCustomPrompt="1"/>
          </p:nvPr>
        </p:nvSpPr>
        <p:spPr>
          <a:xfrm>
            <a:off x="46296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22" name="Espace réservé du texte 8">
            <a:extLst>
              <a:ext uri="{FF2B5EF4-FFF2-40B4-BE49-F238E27FC236}">
                <a16:creationId xmlns:a16="http://schemas.microsoft.com/office/drawing/2014/main" id="{F17CF599-7FF9-9E3E-4D06-71F01838FFB6}"/>
              </a:ext>
            </a:extLst>
          </p:cNvPr>
          <p:cNvSpPr>
            <a:spLocks noGrp="1"/>
          </p:cNvSpPr>
          <p:nvPr>
            <p:ph type="body" sz="quarter" idx="17" hasCustomPrompt="1"/>
          </p:nvPr>
        </p:nvSpPr>
        <p:spPr>
          <a:xfrm>
            <a:off x="4629600" y="2131200"/>
            <a:ext cx="29880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23" name="Espace réservé du texte 11">
            <a:extLst>
              <a:ext uri="{FF2B5EF4-FFF2-40B4-BE49-F238E27FC236}">
                <a16:creationId xmlns:a16="http://schemas.microsoft.com/office/drawing/2014/main" id="{911B887D-7041-D3AB-8E03-062073F02296}"/>
              </a:ext>
            </a:extLst>
          </p:cNvPr>
          <p:cNvSpPr>
            <a:spLocks noGrp="1"/>
          </p:cNvSpPr>
          <p:nvPr>
            <p:ph type="body" sz="quarter" idx="18" hasCustomPrompt="1"/>
          </p:nvPr>
        </p:nvSpPr>
        <p:spPr>
          <a:xfrm>
            <a:off x="4629600" y="2386800"/>
            <a:ext cx="2988000" cy="35604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4" name="Espace réservé pour une image  10">
            <a:extLst>
              <a:ext uri="{FF2B5EF4-FFF2-40B4-BE49-F238E27FC236}">
                <a16:creationId xmlns:a16="http://schemas.microsoft.com/office/drawing/2014/main" id="{9C676FFC-1D4D-C6AC-5521-89F99220F03E}"/>
              </a:ext>
            </a:extLst>
          </p:cNvPr>
          <p:cNvSpPr>
            <a:spLocks noGrp="1"/>
          </p:cNvSpPr>
          <p:nvPr>
            <p:ph type="pic" sz="quarter" idx="32" hasCustomPrompt="1"/>
          </p:nvPr>
        </p:nvSpPr>
        <p:spPr bwMode="gray">
          <a:xfrm>
            <a:off x="8287200" y="1037650"/>
            <a:ext cx="3286800" cy="5212800"/>
          </a:xfr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 </a:t>
            </a:r>
            <a:br>
              <a:rPr lang="fr-FR" noProof="0"/>
            </a:br>
            <a:r>
              <a:rPr lang="fr-FR" noProof="0"/>
              <a:t>puis disposer l’image en arrière plan lorsqu’il y a un pictogramme devant.</a:t>
            </a:r>
            <a:br>
              <a:rPr lang="fr-FR" noProof="0"/>
            </a:br>
            <a:r>
              <a:rPr lang="fr-FR" noProof="0"/>
              <a:t>(Sélectionner l’image avec le bouton droit </a:t>
            </a:r>
            <a:br>
              <a:rPr lang="fr-FR" noProof="0"/>
            </a:br>
            <a:r>
              <a:rPr lang="fr-FR" noProof="0"/>
              <a:t>de la souris / Mettre à l’arrière plan)</a:t>
            </a:r>
          </a:p>
        </p:txBody>
      </p:sp>
    </p:spTree>
    <p:extLst>
      <p:ext uri="{BB962C8B-B14F-4D97-AF65-F5344CB8AC3E}">
        <p14:creationId xmlns:p14="http://schemas.microsoft.com/office/powerpoint/2010/main" val="2062464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ONNES - 2 LIGNES VISUE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13" name="Graphique 12">
            <a:extLst>
              <a:ext uri="{FF2B5EF4-FFF2-40B4-BE49-F238E27FC236}">
                <a16:creationId xmlns:a16="http://schemas.microsoft.com/office/drawing/2014/main" id="{A05FD60F-30FD-4639-E510-03585B62FF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8144" y="5275557"/>
            <a:ext cx="762000" cy="973667"/>
          </a:xfrm>
          <a:prstGeom prst="rect">
            <a:avLst/>
          </a:prstGeom>
        </p:spPr>
      </p:pic>
      <p:pic>
        <p:nvPicPr>
          <p:cNvPr id="17" name="Graphique 16">
            <a:extLst>
              <a:ext uri="{FF2B5EF4-FFF2-40B4-BE49-F238E27FC236}">
                <a16:creationId xmlns:a16="http://schemas.microsoft.com/office/drawing/2014/main" id="{BCF18C2A-03D0-744D-DCEC-BF0C4BE25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5744" y="5275557"/>
            <a:ext cx="762000" cy="973667"/>
          </a:xfrm>
          <a:prstGeom prst="rect">
            <a:avLst/>
          </a:prstGeom>
        </p:spPr>
      </p:pic>
      <p:sp>
        <p:nvSpPr>
          <p:cNvPr id="18" name="Espace réservé du texte 8">
            <a:extLst>
              <a:ext uri="{FF2B5EF4-FFF2-40B4-BE49-F238E27FC236}">
                <a16:creationId xmlns:a16="http://schemas.microsoft.com/office/drawing/2014/main" id="{DFEAA3B2-51D0-4C3B-3F08-356865885139}"/>
              </a:ext>
            </a:extLst>
          </p:cNvPr>
          <p:cNvSpPr>
            <a:spLocks noGrp="1"/>
          </p:cNvSpPr>
          <p:nvPr>
            <p:ph type="body" sz="quarter" idx="13" hasCustomPrompt="1"/>
          </p:nvPr>
        </p:nvSpPr>
        <p:spPr>
          <a:xfrm>
            <a:off x="9720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9" name="Espace réservé du texte 8">
            <a:extLst>
              <a:ext uri="{FF2B5EF4-FFF2-40B4-BE49-F238E27FC236}">
                <a16:creationId xmlns:a16="http://schemas.microsoft.com/office/drawing/2014/main" id="{70347EC8-9AD2-B523-1BDE-BF63400E393F}"/>
              </a:ext>
            </a:extLst>
          </p:cNvPr>
          <p:cNvSpPr>
            <a:spLocks noGrp="1"/>
          </p:cNvSpPr>
          <p:nvPr>
            <p:ph type="body" sz="quarter" idx="14" hasCustomPrompt="1"/>
          </p:nvPr>
        </p:nvSpPr>
        <p:spPr>
          <a:xfrm>
            <a:off x="972000" y="2131200"/>
            <a:ext cx="29880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a:t>
            </a:r>
            <a:br>
              <a:rPr lang="fr-FR" noProof="0"/>
            </a:br>
            <a:r>
              <a:rPr lang="fr-FR" noProof="0"/>
              <a:t>sur deux lignes</a:t>
            </a:r>
          </a:p>
        </p:txBody>
      </p:sp>
      <p:sp>
        <p:nvSpPr>
          <p:cNvPr id="21" name="Espace réservé du texte 8">
            <a:extLst>
              <a:ext uri="{FF2B5EF4-FFF2-40B4-BE49-F238E27FC236}">
                <a16:creationId xmlns:a16="http://schemas.microsoft.com/office/drawing/2014/main" id="{EFF80906-2860-1990-6011-6E6983F785E2}"/>
              </a:ext>
            </a:extLst>
          </p:cNvPr>
          <p:cNvSpPr>
            <a:spLocks noGrp="1"/>
          </p:cNvSpPr>
          <p:nvPr>
            <p:ph type="body" sz="quarter" idx="16" hasCustomPrompt="1"/>
          </p:nvPr>
        </p:nvSpPr>
        <p:spPr>
          <a:xfrm>
            <a:off x="46296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22" name="Espace réservé du texte 8">
            <a:extLst>
              <a:ext uri="{FF2B5EF4-FFF2-40B4-BE49-F238E27FC236}">
                <a16:creationId xmlns:a16="http://schemas.microsoft.com/office/drawing/2014/main" id="{F17CF599-7FF9-9E3E-4D06-71F01838FFB6}"/>
              </a:ext>
            </a:extLst>
          </p:cNvPr>
          <p:cNvSpPr>
            <a:spLocks noGrp="1"/>
          </p:cNvSpPr>
          <p:nvPr>
            <p:ph type="body" sz="quarter" idx="17" hasCustomPrompt="1"/>
          </p:nvPr>
        </p:nvSpPr>
        <p:spPr>
          <a:xfrm>
            <a:off x="4629600" y="2131200"/>
            <a:ext cx="29880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a:t>
            </a:r>
            <a:br>
              <a:rPr lang="fr-FR" noProof="0"/>
            </a:br>
            <a:r>
              <a:rPr lang="fr-FR" noProof="0"/>
              <a:t>sur deux lignes</a:t>
            </a:r>
          </a:p>
        </p:txBody>
      </p:sp>
      <p:sp>
        <p:nvSpPr>
          <p:cNvPr id="24" name="Espace réservé pour une image  10">
            <a:extLst>
              <a:ext uri="{FF2B5EF4-FFF2-40B4-BE49-F238E27FC236}">
                <a16:creationId xmlns:a16="http://schemas.microsoft.com/office/drawing/2014/main" id="{9C676FFC-1D4D-C6AC-5521-89F99220F03E}"/>
              </a:ext>
            </a:extLst>
          </p:cNvPr>
          <p:cNvSpPr>
            <a:spLocks noGrp="1"/>
          </p:cNvSpPr>
          <p:nvPr>
            <p:ph type="pic" sz="quarter" idx="32" hasCustomPrompt="1"/>
          </p:nvPr>
        </p:nvSpPr>
        <p:spPr bwMode="gray">
          <a:xfrm>
            <a:off x="8287200" y="1037650"/>
            <a:ext cx="3286800" cy="5212800"/>
          </a:xfr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 </a:t>
            </a:r>
            <a:br>
              <a:rPr lang="fr-FR" noProof="0"/>
            </a:br>
            <a:r>
              <a:rPr lang="fr-FR" noProof="0"/>
              <a:t>puis disposer l’image en arrière plan lorsqu’il y a un pictogramme devant.</a:t>
            </a:r>
            <a:br>
              <a:rPr lang="fr-FR" noProof="0"/>
            </a:br>
            <a:r>
              <a:rPr lang="fr-FR" noProof="0"/>
              <a:t>(Sélectionner l’image avec le bouton droit </a:t>
            </a:r>
            <a:br>
              <a:rPr lang="fr-FR" noProof="0"/>
            </a:br>
            <a:r>
              <a:rPr lang="fr-FR" noProof="0"/>
              <a:t>de la souris / Mettre à l’arrière plan)</a:t>
            </a:r>
          </a:p>
        </p:txBody>
      </p:sp>
      <p:sp>
        <p:nvSpPr>
          <p:cNvPr id="10" name="Espace réservé du texte 11">
            <a:extLst>
              <a:ext uri="{FF2B5EF4-FFF2-40B4-BE49-F238E27FC236}">
                <a16:creationId xmlns:a16="http://schemas.microsoft.com/office/drawing/2014/main" id="{3B192288-364D-C359-18EC-5216A6BCBF19}"/>
              </a:ext>
            </a:extLst>
          </p:cNvPr>
          <p:cNvSpPr>
            <a:spLocks noGrp="1"/>
          </p:cNvSpPr>
          <p:nvPr>
            <p:ph type="body" sz="quarter" idx="15" hasCustomPrompt="1"/>
          </p:nvPr>
        </p:nvSpPr>
        <p:spPr>
          <a:xfrm>
            <a:off x="972000" y="2707201"/>
            <a:ext cx="2988000"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11" name="Espace réservé du texte 11">
            <a:extLst>
              <a:ext uri="{FF2B5EF4-FFF2-40B4-BE49-F238E27FC236}">
                <a16:creationId xmlns:a16="http://schemas.microsoft.com/office/drawing/2014/main" id="{C7510079-6796-2227-58CF-96BB5A65003D}"/>
              </a:ext>
            </a:extLst>
          </p:cNvPr>
          <p:cNvSpPr>
            <a:spLocks noGrp="1"/>
          </p:cNvSpPr>
          <p:nvPr>
            <p:ph type="body" sz="quarter" idx="18" hasCustomPrompt="1"/>
          </p:nvPr>
        </p:nvSpPr>
        <p:spPr>
          <a:xfrm>
            <a:off x="4629600" y="2707200"/>
            <a:ext cx="2988000"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1643112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ONNES bloc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13" name="Graphique 12">
            <a:extLst>
              <a:ext uri="{FF2B5EF4-FFF2-40B4-BE49-F238E27FC236}">
                <a16:creationId xmlns:a16="http://schemas.microsoft.com/office/drawing/2014/main" id="{A05FD60F-30FD-4639-E510-03585B62FF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8144" y="5275557"/>
            <a:ext cx="762000" cy="973667"/>
          </a:xfrm>
          <a:prstGeom prst="rect">
            <a:avLst/>
          </a:prstGeom>
        </p:spPr>
      </p:pic>
      <p:pic>
        <p:nvPicPr>
          <p:cNvPr id="17" name="Graphique 16">
            <a:extLst>
              <a:ext uri="{FF2B5EF4-FFF2-40B4-BE49-F238E27FC236}">
                <a16:creationId xmlns:a16="http://schemas.microsoft.com/office/drawing/2014/main" id="{BCF18C2A-03D0-744D-DCEC-BF0C4BE25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5744" y="5275557"/>
            <a:ext cx="762000" cy="973667"/>
          </a:xfrm>
          <a:prstGeom prst="rect">
            <a:avLst/>
          </a:prstGeom>
        </p:spPr>
      </p:pic>
      <p:sp>
        <p:nvSpPr>
          <p:cNvPr id="18" name="Espace réservé du texte 8">
            <a:extLst>
              <a:ext uri="{FF2B5EF4-FFF2-40B4-BE49-F238E27FC236}">
                <a16:creationId xmlns:a16="http://schemas.microsoft.com/office/drawing/2014/main" id="{DFEAA3B2-51D0-4C3B-3F08-356865885139}"/>
              </a:ext>
            </a:extLst>
          </p:cNvPr>
          <p:cNvSpPr>
            <a:spLocks noGrp="1"/>
          </p:cNvSpPr>
          <p:nvPr>
            <p:ph type="body" sz="quarter" idx="13" hasCustomPrompt="1"/>
          </p:nvPr>
        </p:nvSpPr>
        <p:spPr>
          <a:xfrm>
            <a:off x="9720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9" name="Espace réservé du texte 8">
            <a:extLst>
              <a:ext uri="{FF2B5EF4-FFF2-40B4-BE49-F238E27FC236}">
                <a16:creationId xmlns:a16="http://schemas.microsoft.com/office/drawing/2014/main" id="{70347EC8-9AD2-B523-1BDE-BF63400E393F}"/>
              </a:ext>
            </a:extLst>
          </p:cNvPr>
          <p:cNvSpPr>
            <a:spLocks noGrp="1"/>
          </p:cNvSpPr>
          <p:nvPr>
            <p:ph type="body" sz="quarter" idx="14" hasCustomPrompt="1"/>
          </p:nvPr>
        </p:nvSpPr>
        <p:spPr>
          <a:xfrm>
            <a:off x="972000" y="2131200"/>
            <a:ext cx="29880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20" name="Espace réservé du texte 11">
            <a:extLst>
              <a:ext uri="{FF2B5EF4-FFF2-40B4-BE49-F238E27FC236}">
                <a16:creationId xmlns:a16="http://schemas.microsoft.com/office/drawing/2014/main" id="{6839E3BF-4BE3-5A2A-E1B5-A343B7AE4CAE}"/>
              </a:ext>
            </a:extLst>
          </p:cNvPr>
          <p:cNvSpPr>
            <a:spLocks noGrp="1"/>
          </p:cNvSpPr>
          <p:nvPr>
            <p:ph type="body" sz="quarter" idx="15" hasCustomPrompt="1"/>
          </p:nvPr>
        </p:nvSpPr>
        <p:spPr>
          <a:xfrm>
            <a:off x="972000" y="2386800"/>
            <a:ext cx="2988000" cy="35604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1" name="Espace réservé du texte 8">
            <a:extLst>
              <a:ext uri="{FF2B5EF4-FFF2-40B4-BE49-F238E27FC236}">
                <a16:creationId xmlns:a16="http://schemas.microsoft.com/office/drawing/2014/main" id="{EFF80906-2860-1990-6011-6E6983F785E2}"/>
              </a:ext>
            </a:extLst>
          </p:cNvPr>
          <p:cNvSpPr>
            <a:spLocks noGrp="1"/>
          </p:cNvSpPr>
          <p:nvPr>
            <p:ph type="body" sz="quarter" idx="16" hasCustomPrompt="1"/>
          </p:nvPr>
        </p:nvSpPr>
        <p:spPr>
          <a:xfrm>
            <a:off x="46296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22" name="Espace réservé du texte 8">
            <a:extLst>
              <a:ext uri="{FF2B5EF4-FFF2-40B4-BE49-F238E27FC236}">
                <a16:creationId xmlns:a16="http://schemas.microsoft.com/office/drawing/2014/main" id="{F17CF599-7FF9-9E3E-4D06-71F01838FFB6}"/>
              </a:ext>
            </a:extLst>
          </p:cNvPr>
          <p:cNvSpPr>
            <a:spLocks noGrp="1"/>
          </p:cNvSpPr>
          <p:nvPr>
            <p:ph type="body" sz="quarter" idx="17" hasCustomPrompt="1"/>
          </p:nvPr>
        </p:nvSpPr>
        <p:spPr>
          <a:xfrm>
            <a:off x="4629600" y="2131200"/>
            <a:ext cx="29880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23" name="Espace réservé du texte 11">
            <a:extLst>
              <a:ext uri="{FF2B5EF4-FFF2-40B4-BE49-F238E27FC236}">
                <a16:creationId xmlns:a16="http://schemas.microsoft.com/office/drawing/2014/main" id="{911B887D-7041-D3AB-8E03-062073F02296}"/>
              </a:ext>
            </a:extLst>
          </p:cNvPr>
          <p:cNvSpPr>
            <a:spLocks noGrp="1"/>
          </p:cNvSpPr>
          <p:nvPr>
            <p:ph type="body" sz="quarter" idx="18" hasCustomPrompt="1"/>
          </p:nvPr>
        </p:nvSpPr>
        <p:spPr>
          <a:xfrm>
            <a:off x="4629600" y="2386800"/>
            <a:ext cx="2988000" cy="35604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pic>
        <p:nvPicPr>
          <p:cNvPr id="7" name="Graphique 6">
            <a:extLst>
              <a:ext uri="{FF2B5EF4-FFF2-40B4-BE49-F238E27FC236}">
                <a16:creationId xmlns:a16="http://schemas.microsoft.com/office/drawing/2014/main" id="{0A49CFB1-A5E9-2EED-22C0-F62944B7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3344" y="5275557"/>
            <a:ext cx="762000" cy="973667"/>
          </a:xfrm>
          <a:prstGeom prst="rect">
            <a:avLst/>
          </a:prstGeom>
        </p:spPr>
      </p:pic>
      <p:sp>
        <p:nvSpPr>
          <p:cNvPr id="8" name="Espace réservé du texte 8">
            <a:extLst>
              <a:ext uri="{FF2B5EF4-FFF2-40B4-BE49-F238E27FC236}">
                <a16:creationId xmlns:a16="http://schemas.microsoft.com/office/drawing/2014/main" id="{C948B696-67EE-07C8-9B26-9B867E6572BA}"/>
              </a:ext>
            </a:extLst>
          </p:cNvPr>
          <p:cNvSpPr>
            <a:spLocks noGrp="1"/>
          </p:cNvSpPr>
          <p:nvPr>
            <p:ph type="body" sz="quarter" idx="19" hasCustomPrompt="1"/>
          </p:nvPr>
        </p:nvSpPr>
        <p:spPr>
          <a:xfrm>
            <a:off x="82872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9" name="Espace réservé du texte 8">
            <a:extLst>
              <a:ext uri="{FF2B5EF4-FFF2-40B4-BE49-F238E27FC236}">
                <a16:creationId xmlns:a16="http://schemas.microsoft.com/office/drawing/2014/main" id="{6D9D0076-D78C-98C8-DF17-6C19750AD0E9}"/>
              </a:ext>
            </a:extLst>
          </p:cNvPr>
          <p:cNvSpPr>
            <a:spLocks noGrp="1"/>
          </p:cNvSpPr>
          <p:nvPr>
            <p:ph type="body" sz="quarter" idx="20" hasCustomPrompt="1"/>
          </p:nvPr>
        </p:nvSpPr>
        <p:spPr>
          <a:xfrm>
            <a:off x="8287200" y="2131200"/>
            <a:ext cx="29880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10" name="Espace réservé du texte 11">
            <a:extLst>
              <a:ext uri="{FF2B5EF4-FFF2-40B4-BE49-F238E27FC236}">
                <a16:creationId xmlns:a16="http://schemas.microsoft.com/office/drawing/2014/main" id="{A02B7ACA-9FB0-BA5D-AAC6-497326EE33BC}"/>
              </a:ext>
            </a:extLst>
          </p:cNvPr>
          <p:cNvSpPr>
            <a:spLocks noGrp="1"/>
          </p:cNvSpPr>
          <p:nvPr>
            <p:ph type="body" sz="quarter" idx="21" hasCustomPrompt="1"/>
          </p:nvPr>
        </p:nvSpPr>
        <p:spPr>
          <a:xfrm>
            <a:off x="8287200" y="2386800"/>
            <a:ext cx="2988000" cy="35604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1821268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ONNES 2 LIG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13" name="Graphique 12">
            <a:extLst>
              <a:ext uri="{FF2B5EF4-FFF2-40B4-BE49-F238E27FC236}">
                <a16:creationId xmlns:a16="http://schemas.microsoft.com/office/drawing/2014/main" id="{A05FD60F-30FD-4639-E510-03585B62FF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8144" y="5275557"/>
            <a:ext cx="762000" cy="973667"/>
          </a:xfrm>
          <a:prstGeom prst="rect">
            <a:avLst/>
          </a:prstGeom>
        </p:spPr>
      </p:pic>
      <p:pic>
        <p:nvPicPr>
          <p:cNvPr id="17" name="Graphique 16">
            <a:extLst>
              <a:ext uri="{FF2B5EF4-FFF2-40B4-BE49-F238E27FC236}">
                <a16:creationId xmlns:a16="http://schemas.microsoft.com/office/drawing/2014/main" id="{BCF18C2A-03D0-744D-DCEC-BF0C4BE25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5744" y="5275557"/>
            <a:ext cx="762000" cy="973667"/>
          </a:xfrm>
          <a:prstGeom prst="rect">
            <a:avLst/>
          </a:prstGeom>
        </p:spPr>
      </p:pic>
      <p:sp>
        <p:nvSpPr>
          <p:cNvPr id="18" name="Espace réservé du texte 8">
            <a:extLst>
              <a:ext uri="{FF2B5EF4-FFF2-40B4-BE49-F238E27FC236}">
                <a16:creationId xmlns:a16="http://schemas.microsoft.com/office/drawing/2014/main" id="{DFEAA3B2-51D0-4C3B-3F08-356865885139}"/>
              </a:ext>
            </a:extLst>
          </p:cNvPr>
          <p:cNvSpPr>
            <a:spLocks noGrp="1"/>
          </p:cNvSpPr>
          <p:nvPr>
            <p:ph type="body" sz="quarter" idx="13" hasCustomPrompt="1"/>
          </p:nvPr>
        </p:nvSpPr>
        <p:spPr>
          <a:xfrm>
            <a:off x="9720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9" name="Espace réservé du texte 8">
            <a:extLst>
              <a:ext uri="{FF2B5EF4-FFF2-40B4-BE49-F238E27FC236}">
                <a16:creationId xmlns:a16="http://schemas.microsoft.com/office/drawing/2014/main" id="{70347EC8-9AD2-B523-1BDE-BF63400E393F}"/>
              </a:ext>
            </a:extLst>
          </p:cNvPr>
          <p:cNvSpPr>
            <a:spLocks noGrp="1"/>
          </p:cNvSpPr>
          <p:nvPr>
            <p:ph type="body" sz="quarter" idx="14" hasCustomPrompt="1"/>
          </p:nvPr>
        </p:nvSpPr>
        <p:spPr>
          <a:xfrm>
            <a:off x="972000" y="2131200"/>
            <a:ext cx="29880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a:t>
            </a:r>
            <a:br>
              <a:rPr lang="fr-FR" noProof="0"/>
            </a:br>
            <a:r>
              <a:rPr lang="fr-FR" noProof="0"/>
              <a:t>sur deux lignes</a:t>
            </a:r>
          </a:p>
        </p:txBody>
      </p:sp>
      <p:pic>
        <p:nvPicPr>
          <p:cNvPr id="7" name="Graphique 6">
            <a:extLst>
              <a:ext uri="{FF2B5EF4-FFF2-40B4-BE49-F238E27FC236}">
                <a16:creationId xmlns:a16="http://schemas.microsoft.com/office/drawing/2014/main" id="{009E7F30-1461-1416-79A4-3407CFF9D7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3344" y="5275557"/>
            <a:ext cx="762000" cy="973667"/>
          </a:xfrm>
          <a:prstGeom prst="rect">
            <a:avLst/>
          </a:prstGeom>
        </p:spPr>
      </p:pic>
      <p:sp>
        <p:nvSpPr>
          <p:cNvPr id="14" name="Espace réservé du texte 11">
            <a:extLst>
              <a:ext uri="{FF2B5EF4-FFF2-40B4-BE49-F238E27FC236}">
                <a16:creationId xmlns:a16="http://schemas.microsoft.com/office/drawing/2014/main" id="{46B7F98A-E6B8-D7DA-4FED-8416CB6EC433}"/>
              </a:ext>
            </a:extLst>
          </p:cNvPr>
          <p:cNvSpPr>
            <a:spLocks noGrp="1"/>
          </p:cNvSpPr>
          <p:nvPr>
            <p:ph type="body" sz="quarter" idx="15" hasCustomPrompt="1"/>
          </p:nvPr>
        </p:nvSpPr>
        <p:spPr>
          <a:xfrm>
            <a:off x="972000" y="2707201"/>
            <a:ext cx="2988000"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15" name="Espace réservé du texte 8">
            <a:extLst>
              <a:ext uri="{FF2B5EF4-FFF2-40B4-BE49-F238E27FC236}">
                <a16:creationId xmlns:a16="http://schemas.microsoft.com/office/drawing/2014/main" id="{2071B223-26BB-BC4D-0A9F-01DA8C879822}"/>
              </a:ext>
            </a:extLst>
          </p:cNvPr>
          <p:cNvSpPr>
            <a:spLocks noGrp="1"/>
          </p:cNvSpPr>
          <p:nvPr>
            <p:ph type="body" sz="quarter" idx="37" hasCustomPrompt="1"/>
          </p:nvPr>
        </p:nvSpPr>
        <p:spPr>
          <a:xfrm>
            <a:off x="46296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6" name="Espace réservé du texte 8">
            <a:extLst>
              <a:ext uri="{FF2B5EF4-FFF2-40B4-BE49-F238E27FC236}">
                <a16:creationId xmlns:a16="http://schemas.microsoft.com/office/drawing/2014/main" id="{D6CC7106-9971-7CEC-9E98-6B5595DA6FD0}"/>
              </a:ext>
            </a:extLst>
          </p:cNvPr>
          <p:cNvSpPr>
            <a:spLocks noGrp="1"/>
          </p:cNvSpPr>
          <p:nvPr>
            <p:ph type="body" sz="quarter" idx="38" hasCustomPrompt="1"/>
          </p:nvPr>
        </p:nvSpPr>
        <p:spPr>
          <a:xfrm>
            <a:off x="4629600" y="2131200"/>
            <a:ext cx="29880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a:t>
            </a:r>
            <a:br>
              <a:rPr lang="fr-FR" noProof="0"/>
            </a:br>
            <a:r>
              <a:rPr lang="fr-FR" noProof="0"/>
              <a:t>sur deux lignes</a:t>
            </a:r>
          </a:p>
        </p:txBody>
      </p:sp>
      <p:sp>
        <p:nvSpPr>
          <p:cNvPr id="20" name="Espace réservé du texte 11">
            <a:extLst>
              <a:ext uri="{FF2B5EF4-FFF2-40B4-BE49-F238E27FC236}">
                <a16:creationId xmlns:a16="http://schemas.microsoft.com/office/drawing/2014/main" id="{C9650EEA-F6AC-E484-ECB8-9EA28955AFF7}"/>
              </a:ext>
            </a:extLst>
          </p:cNvPr>
          <p:cNvSpPr>
            <a:spLocks noGrp="1"/>
          </p:cNvSpPr>
          <p:nvPr>
            <p:ph type="body" sz="quarter" idx="39" hasCustomPrompt="1"/>
          </p:nvPr>
        </p:nvSpPr>
        <p:spPr>
          <a:xfrm>
            <a:off x="4629600" y="2707201"/>
            <a:ext cx="2988000"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3" name="Espace réservé du texte 8">
            <a:extLst>
              <a:ext uri="{FF2B5EF4-FFF2-40B4-BE49-F238E27FC236}">
                <a16:creationId xmlns:a16="http://schemas.microsoft.com/office/drawing/2014/main" id="{A61F66D4-DB62-0431-969A-0FD65EFBD36B}"/>
              </a:ext>
            </a:extLst>
          </p:cNvPr>
          <p:cNvSpPr>
            <a:spLocks noGrp="1"/>
          </p:cNvSpPr>
          <p:nvPr>
            <p:ph type="body" sz="quarter" idx="40" hasCustomPrompt="1"/>
          </p:nvPr>
        </p:nvSpPr>
        <p:spPr>
          <a:xfrm>
            <a:off x="82872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25" name="Espace réservé du texte 8">
            <a:extLst>
              <a:ext uri="{FF2B5EF4-FFF2-40B4-BE49-F238E27FC236}">
                <a16:creationId xmlns:a16="http://schemas.microsoft.com/office/drawing/2014/main" id="{82E80AD7-BE40-E323-9312-0A137368C755}"/>
              </a:ext>
            </a:extLst>
          </p:cNvPr>
          <p:cNvSpPr>
            <a:spLocks noGrp="1"/>
          </p:cNvSpPr>
          <p:nvPr>
            <p:ph type="body" sz="quarter" idx="41" hasCustomPrompt="1"/>
          </p:nvPr>
        </p:nvSpPr>
        <p:spPr>
          <a:xfrm>
            <a:off x="8287200" y="2131200"/>
            <a:ext cx="29880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a:t>
            </a:r>
            <a:br>
              <a:rPr lang="fr-FR" noProof="0"/>
            </a:br>
            <a:r>
              <a:rPr lang="fr-FR" noProof="0"/>
              <a:t>sur deux lignes</a:t>
            </a:r>
          </a:p>
        </p:txBody>
      </p:sp>
      <p:sp>
        <p:nvSpPr>
          <p:cNvPr id="26" name="Espace réservé du texte 11">
            <a:extLst>
              <a:ext uri="{FF2B5EF4-FFF2-40B4-BE49-F238E27FC236}">
                <a16:creationId xmlns:a16="http://schemas.microsoft.com/office/drawing/2014/main" id="{ED702BBB-93B7-8DF3-06E2-EABC7DED77A7}"/>
              </a:ext>
            </a:extLst>
          </p:cNvPr>
          <p:cNvSpPr>
            <a:spLocks noGrp="1"/>
          </p:cNvSpPr>
          <p:nvPr>
            <p:ph type="body" sz="quarter" idx="42" hasCustomPrompt="1"/>
          </p:nvPr>
        </p:nvSpPr>
        <p:spPr>
          <a:xfrm>
            <a:off x="8287200" y="2707201"/>
            <a:ext cx="2988000"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1070395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TEXTES -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sp>
        <p:nvSpPr>
          <p:cNvPr id="18" name="Espace réservé du texte 8">
            <a:extLst>
              <a:ext uri="{FF2B5EF4-FFF2-40B4-BE49-F238E27FC236}">
                <a16:creationId xmlns:a16="http://schemas.microsoft.com/office/drawing/2014/main" id="{DFEAA3B2-51D0-4C3B-3F08-356865885139}"/>
              </a:ext>
            </a:extLst>
          </p:cNvPr>
          <p:cNvSpPr>
            <a:spLocks noGrp="1"/>
          </p:cNvSpPr>
          <p:nvPr>
            <p:ph type="body" sz="quarter" idx="13" hasCustomPrompt="1"/>
          </p:nvPr>
        </p:nvSpPr>
        <p:spPr>
          <a:xfrm>
            <a:off x="9720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9" name="Espace réservé du texte 8">
            <a:extLst>
              <a:ext uri="{FF2B5EF4-FFF2-40B4-BE49-F238E27FC236}">
                <a16:creationId xmlns:a16="http://schemas.microsoft.com/office/drawing/2014/main" id="{70347EC8-9AD2-B523-1BDE-BF63400E393F}"/>
              </a:ext>
            </a:extLst>
          </p:cNvPr>
          <p:cNvSpPr>
            <a:spLocks noGrp="1"/>
          </p:cNvSpPr>
          <p:nvPr>
            <p:ph type="body" sz="quarter" idx="14" hasCustomPrompt="1"/>
          </p:nvPr>
        </p:nvSpPr>
        <p:spPr>
          <a:xfrm>
            <a:off x="972000" y="2131200"/>
            <a:ext cx="29880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20" name="Espace réservé du texte 11">
            <a:extLst>
              <a:ext uri="{FF2B5EF4-FFF2-40B4-BE49-F238E27FC236}">
                <a16:creationId xmlns:a16="http://schemas.microsoft.com/office/drawing/2014/main" id="{6839E3BF-4BE3-5A2A-E1B5-A343B7AE4CAE}"/>
              </a:ext>
            </a:extLst>
          </p:cNvPr>
          <p:cNvSpPr>
            <a:spLocks noGrp="1"/>
          </p:cNvSpPr>
          <p:nvPr>
            <p:ph type="body" sz="quarter" idx="15" hasCustomPrompt="1"/>
          </p:nvPr>
        </p:nvSpPr>
        <p:spPr>
          <a:xfrm>
            <a:off x="972000" y="2386800"/>
            <a:ext cx="2988000" cy="35604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1" name="Espace réservé du texte 8">
            <a:extLst>
              <a:ext uri="{FF2B5EF4-FFF2-40B4-BE49-F238E27FC236}">
                <a16:creationId xmlns:a16="http://schemas.microsoft.com/office/drawing/2014/main" id="{EFF80906-2860-1990-6011-6E6983F785E2}"/>
              </a:ext>
            </a:extLst>
          </p:cNvPr>
          <p:cNvSpPr>
            <a:spLocks noGrp="1"/>
          </p:cNvSpPr>
          <p:nvPr>
            <p:ph type="body" sz="quarter" idx="16" hasCustomPrompt="1"/>
          </p:nvPr>
        </p:nvSpPr>
        <p:spPr>
          <a:xfrm>
            <a:off x="4629600" y="1260000"/>
            <a:ext cx="29880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22" name="Espace réservé du texte 8">
            <a:extLst>
              <a:ext uri="{FF2B5EF4-FFF2-40B4-BE49-F238E27FC236}">
                <a16:creationId xmlns:a16="http://schemas.microsoft.com/office/drawing/2014/main" id="{F17CF599-7FF9-9E3E-4D06-71F01838FFB6}"/>
              </a:ext>
            </a:extLst>
          </p:cNvPr>
          <p:cNvSpPr>
            <a:spLocks noGrp="1"/>
          </p:cNvSpPr>
          <p:nvPr>
            <p:ph type="body" sz="quarter" idx="17" hasCustomPrompt="1"/>
          </p:nvPr>
        </p:nvSpPr>
        <p:spPr>
          <a:xfrm>
            <a:off x="4629600" y="2131200"/>
            <a:ext cx="29880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23" name="Espace réservé du texte 11">
            <a:extLst>
              <a:ext uri="{FF2B5EF4-FFF2-40B4-BE49-F238E27FC236}">
                <a16:creationId xmlns:a16="http://schemas.microsoft.com/office/drawing/2014/main" id="{911B887D-7041-D3AB-8E03-062073F02296}"/>
              </a:ext>
            </a:extLst>
          </p:cNvPr>
          <p:cNvSpPr>
            <a:spLocks noGrp="1"/>
          </p:cNvSpPr>
          <p:nvPr>
            <p:ph type="body" sz="quarter" idx="18" hasCustomPrompt="1"/>
          </p:nvPr>
        </p:nvSpPr>
        <p:spPr>
          <a:xfrm>
            <a:off x="4629600" y="2386800"/>
            <a:ext cx="2988000" cy="35604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8" name="Espace réservé du texte 8">
            <a:extLst>
              <a:ext uri="{FF2B5EF4-FFF2-40B4-BE49-F238E27FC236}">
                <a16:creationId xmlns:a16="http://schemas.microsoft.com/office/drawing/2014/main" id="{C948B696-67EE-07C8-9B26-9B867E6572BA}"/>
              </a:ext>
            </a:extLst>
          </p:cNvPr>
          <p:cNvSpPr>
            <a:spLocks noGrp="1"/>
          </p:cNvSpPr>
          <p:nvPr>
            <p:ph type="body" sz="quarter" idx="19" hasCustomPrompt="1"/>
          </p:nvPr>
        </p:nvSpPr>
        <p:spPr>
          <a:xfrm>
            <a:off x="8640000" y="1702800"/>
            <a:ext cx="2401200" cy="8136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9" name="Espace réservé du texte 8">
            <a:extLst>
              <a:ext uri="{FF2B5EF4-FFF2-40B4-BE49-F238E27FC236}">
                <a16:creationId xmlns:a16="http://schemas.microsoft.com/office/drawing/2014/main" id="{6D9D0076-D78C-98C8-DF17-6C19750AD0E9}"/>
              </a:ext>
            </a:extLst>
          </p:cNvPr>
          <p:cNvSpPr>
            <a:spLocks noGrp="1"/>
          </p:cNvSpPr>
          <p:nvPr>
            <p:ph type="body" sz="quarter" idx="20" hasCustomPrompt="1"/>
          </p:nvPr>
        </p:nvSpPr>
        <p:spPr>
          <a:xfrm>
            <a:off x="8640000" y="2613600"/>
            <a:ext cx="24012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10" name="Espace réservé du texte 11">
            <a:extLst>
              <a:ext uri="{FF2B5EF4-FFF2-40B4-BE49-F238E27FC236}">
                <a16:creationId xmlns:a16="http://schemas.microsoft.com/office/drawing/2014/main" id="{A02B7ACA-9FB0-BA5D-AAC6-497326EE33BC}"/>
              </a:ext>
            </a:extLst>
          </p:cNvPr>
          <p:cNvSpPr>
            <a:spLocks noGrp="1"/>
          </p:cNvSpPr>
          <p:nvPr>
            <p:ph type="body" sz="quarter" idx="21" hasCustomPrompt="1"/>
          </p:nvPr>
        </p:nvSpPr>
        <p:spPr>
          <a:xfrm>
            <a:off x="8640000" y="2869199"/>
            <a:ext cx="2401200" cy="2642179"/>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pic>
        <p:nvPicPr>
          <p:cNvPr id="11" name="Graphique 10">
            <a:extLst>
              <a:ext uri="{FF2B5EF4-FFF2-40B4-BE49-F238E27FC236}">
                <a16:creationId xmlns:a16="http://schemas.microsoft.com/office/drawing/2014/main" id="{F1EBCB62-DE90-83E8-607B-B896534396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9767" y="4446466"/>
            <a:ext cx="1145264" cy="1463393"/>
          </a:xfrm>
          <a:prstGeom prst="rect">
            <a:avLst/>
          </a:prstGeom>
        </p:spPr>
      </p:pic>
      <p:pic>
        <p:nvPicPr>
          <p:cNvPr id="12" name="Graphique 11">
            <a:extLst>
              <a:ext uri="{FF2B5EF4-FFF2-40B4-BE49-F238E27FC236}">
                <a16:creationId xmlns:a16="http://schemas.microsoft.com/office/drawing/2014/main" id="{1F78505B-9512-E9C9-D37D-3939D59D2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8339674" y="1346621"/>
            <a:ext cx="1145264" cy="1463393"/>
          </a:xfrm>
          <a:prstGeom prst="rect">
            <a:avLst/>
          </a:prstGeom>
        </p:spPr>
      </p:pic>
    </p:spTree>
    <p:extLst>
      <p:ext uri="{BB962C8B-B14F-4D97-AF65-F5344CB8AC3E}">
        <p14:creationId xmlns:p14="http://schemas.microsoft.com/office/powerpoint/2010/main" val="2137674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PHOTOS - 2 TEXTES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DD370-9154-A828-84F9-9A5772127D5A}"/>
              </a:ext>
            </a:extLst>
          </p:cNvPr>
          <p:cNvSpPr>
            <a:spLocks noGrp="1"/>
          </p:cNvSpPr>
          <p:nvPr>
            <p:ph type="title" hasCustomPrompt="1"/>
          </p:nvPr>
        </p:nvSpPr>
        <p:spPr/>
        <p:txBody>
          <a:bodyPr/>
          <a:lstStyle/>
          <a:p>
            <a:r>
              <a:rPr lang="fr-FR"/>
              <a:t>Titre de slide de contenu sur une ligne</a:t>
            </a:r>
          </a:p>
        </p:txBody>
      </p:sp>
      <p:sp>
        <p:nvSpPr>
          <p:cNvPr id="3" name="Espace réservé du pied de page 2">
            <a:extLst>
              <a:ext uri="{FF2B5EF4-FFF2-40B4-BE49-F238E27FC236}">
                <a16:creationId xmlns:a16="http://schemas.microsoft.com/office/drawing/2014/main" id="{F85A2F8C-69FF-1784-AABF-2F5B0CE8BADB}"/>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1FD7FBE2-690B-4B65-6C72-F96655BFA1DC}"/>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BB93E94D-2FDF-E06E-F7AB-C22D4670054C}"/>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6" name="Graphique 5">
            <a:extLst>
              <a:ext uri="{FF2B5EF4-FFF2-40B4-BE49-F238E27FC236}">
                <a16:creationId xmlns:a16="http://schemas.microsoft.com/office/drawing/2014/main" id="{4C8A653A-BE95-B82C-85DA-FCF24E1841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894929" y="1128476"/>
            <a:ext cx="764188" cy="976465"/>
          </a:xfrm>
          <a:prstGeom prst="rect">
            <a:avLst/>
          </a:prstGeom>
        </p:spPr>
      </p:pic>
      <p:pic>
        <p:nvPicPr>
          <p:cNvPr id="7" name="Graphique 6">
            <a:extLst>
              <a:ext uri="{FF2B5EF4-FFF2-40B4-BE49-F238E27FC236}">
                <a16:creationId xmlns:a16="http://schemas.microsoft.com/office/drawing/2014/main" id="{55CAE78A-D057-0E9B-1D08-1981D7DD6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65311" y="2734533"/>
            <a:ext cx="764188" cy="976465"/>
          </a:xfrm>
          <a:prstGeom prst="rect">
            <a:avLst/>
          </a:prstGeom>
        </p:spPr>
      </p:pic>
      <p:sp>
        <p:nvSpPr>
          <p:cNvPr id="10" name="Espace réservé pour une image  10">
            <a:extLst>
              <a:ext uri="{FF2B5EF4-FFF2-40B4-BE49-F238E27FC236}">
                <a16:creationId xmlns:a16="http://schemas.microsoft.com/office/drawing/2014/main" id="{F9136A94-9A19-73A0-79EC-CC184E1533D4}"/>
              </a:ext>
            </a:extLst>
          </p:cNvPr>
          <p:cNvSpPr>
            <a:spLocks noGrp="1"/>
          </p:cNvSpPr>
          <p:nvPr>
            <p:ph type="pic" sz="quarter" idx="32" hasCustomPrompt="1"/>
          </p:nvPr>
        </p:nvSpPr>
        <p:spPr bwMode="gray">
          <a:xfrm>
            <a:off x="982800" y="1216800"/>
            <a:ext cx="4759200" cy="2404800"/>
          </a:xfrm>
          <a:prstGeom prst="round2DiagRect">
            <a:avLst>
              <a:gd name="adj1" fmla="val 9490"/>
              <a:gd name="adj2" fmla="val 0"/>
            </a:avLst>
          </a:prstGeo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
        <p:nvSpPr>
          <p:cNvPr id="12" name="Espace réservé du texte 8">
            <a:extLst>
              <a:ext uri="{FF2B5EF4-FFF2-40B4-BE49-F238E27FC236}">
                <a16:creationId xmlns:a16="http://schemas.microsoft.com/office/drawing/2014/main" id="{49A56961-7215-AC71-C385-A5D909DA95B7}"/>
              </a:ext>
            </a:extLst>
          </p:cNvPr>
          <p:cNvSpPr>
            <a:spLocks noGrp="1"/>
          </p:cNvSpPr>
          <p:nvPr>
            <p:ph type="body" sz="quarter" idx="14" hasCustomPrompt="1"/>
          </p:nvPr>
        </p:nvSpPr>
        <p:spPr>
          <a:xfrm>
            <a:off x="972000" y="3826800"/>
            <a:ext cx="4773600" cy="529200"/>
          </a:xfrm>
        </p:spPr>
        <p:txBody>
          <a:bodyPr anchor="b" anchorCtr="0"/>
          <a:lstStyle>
            <a:lvl1pPr marL="0" indent="0">
              <a:lnSpc>
                <a:spcPct val="90000"/>
              </a:lnSpc>
              <a:spcAft>
                <a:spcPts val="0"/>
              </a:spcAft>
              <a:buNone/>
              <a:defRPr sz="2000" b="1">
                <a:solidFill>
                  <a:schemeClr val="accent2"/>
                </a:solidFill>
              </a:defRPr>
            </a:lvl1pPr>
            <a:lvl2pPr marL="0" indent="0">
              <a:lnSpc>
                <a:spcPct val="90000"/>
              </a:lnSpc>
              <a:spcAft>
                <a:spcPts val="0"/>
              </a:spcAft>
              <a:buNone/>
              <a:defRPr sz="2000" b="1">
                <a:solidFill>
                  <a:schemeClr val="accent2"/>
                </a:solidFill>
              </a:defRPr>
            </a:lvl2pPr>
            <a:lvl3pPr marL="0" indent="0">
              <a:lnSpc>
                <a:spcPct val="90000"/>
              </a:lnSpc>
              <a:spcAft>
                <a:spcPts val="0"/>
              </a:spcAft>
              <a:buNone/>
              <a:defRPr sz="2000" b="1">
                <a:solidFill>
                  <a:schemeClr val="accent2"/>
                </a:solidFill>
              </a:defRPr>
            </a:lvl3pPr>
            <a:lvl4pPr marL="0" indent="0">
              <a:lnSpc>
                <a:spcPct val="90000"/>
              </a:lnSpc>
              <a:spcAft>
                <a:spcPts val="0"/>
              </a:spcAft>
              <a:buNone/>
              <a:defRPr sz="2000" b="1">
                <a:solidFill>
                  <a:schemeClr val="accent2"/>
                </a:solidFill>
              </a:defRPr>
            </a:lvl4pPr>
            <a:lvl5pPr marL="0" indent="0">
              <a:lnSpc>
                <a:spcPct val="90000"/>
              </a:lnSpc>
              <a:spcAft>
                <a:spcPts val="0"/>
              </a:spcAft>
              <a:buNone/>
              <a:defRPr sz="2000" b="1">
                <a:solidFill>
                  <a:schemeClr val="accent2"/>
                </a:solidFill>
              </a:defRPr>
            </a:lvl5pPr>
            <a:lvl6pPr marL="0" indent="0">
              <a:lnSpc>
                <a:spcPct val="90000"/>
              </a:lnSpc>
              <a:spcAft>
                <a:spcPts val="0"/>
              </a:spcAft>
              <a:buNone/>
              <a:defRPr sz="2000" b="1">
                <a:solidFill>
                  <a:schemeClr val="accent2"/>
                </a:solidFill>
              </a:defRPr>
            </a:lvl6pPr>
            <a:lvl7pPr marL="0" indent="0">
              <a:lnSpc>
                <a:spcPct val="90000"/>
              </a:lnSpc>
              <a:spcAft>
                <a:spcPts val="0"/>
              </a:spcAft>
              <a:buNone/>
              <a:defRPr sz="2000" b="1">
                <a:solidFill>
                  <a:schemeClr val="accent2"/>
                </a:solidFill>
              </a:defRPr>
            </a:lvl7pPr>
            <a:lvl8pPr marL="0" indent="0">
              <a:lnSpc>
                <a:spcPct val="90000"/>
              </a:lnSpc>
              <a:spcAft>
                <a:spcPts val="0"/>
              </a:spcAft>
              <a:buNone/>
              <a:defRPr sz="2000" b="1">
                <a:solidFill>
                  <a:schemeClr val="accent2"/>
                </a:solidFill>
              </a:defRPr>
            </a:lvl8pPr>
            <a:lvl9pPr marL="0" indent="0">
              <a:lnSpc>
                <a:spcPct val="90000"/>
              </a:lnSpc>
              <a:spcAft>
                <a:spcPts val="0"/>
              </a:spcAft>
              <a:buNone/>
              <a:defRPr sz="2000" b="1">
                <a:solidFill>
                  <a:schemeClr val="accent2"/>
                </a:solidFill>
              </a:defRPr>
            </a:lvl9pPr>
          </a:lstStyle>
          <a:p>
            <a:pPr lvl="0"/>
            <a:r>
              <a:rPr lang="fr-FR" noProof="0"/>
              <a:t>Sous-titre sur une seule ou deux lignes</a:t>
            </a:r>
          </a:p>
        </p:txBody>
      </p:sp>
      <p:sp>
        <p:nvSpPr>
          <p:cNvPr id="13" name="Espace réservé du texte 11">
            <a:extLst>
              <a:ext uri="{FF2B5EF4-FFF2-40B4-BE49-F238E27FC236}">
                <a16:creationId xmlns:a16="http://schemas.microsoft.com/office/drawing/2014/main" id="{96051E96-2C17-1C44-A39D-BFE9F8342771}"/>
              </a:ext>
            </a:extLst>
          </p:cNvPr>
          <p:cNvSpPr>
            <a:spLocks noGrp="1"/>
          </p:cNvSpPr>
          <p:nvPr>
            <p:ph type="body" sz="quarter" idx="15" hasCustomPrompt="1"/>
          </p:nvPr>
        </p:nvSpPr>
        <p:spPr>
          <a:xfrm>
            <a:off x="972000" y="4402800"/>
            <a:ext cx="477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14" name="Espace réservé du texte 8">
            <a:extLst>
              <a:ext uri="{FF2B5EF4-FFF2-40B4-BE49-F238E27FC236}">
                <a16:creationId xmlns:a16="http://schemas.microsoft.com/office/drawing/2014/main" id="{E9C2033D-864A-6896-87DB-531348823752}"/>
              </a:ext>
            </a:extLst>
          </p:cNvPr>
          <p:cNvSpPr>
            <a:spLocks noGrp="1"/>
          </p:cNvSpPr>
          <p:nvPr>
            <p:ph type="body" sz="quarter" idx="34" hasCustomPrompt="1"/>
          </p:nvPr>
        </p:nvSpPr>
        <p:spPr>
          <a:xfrm>
            <a:off x="6375523" y="3826800"/>
            <a:ext cx="4773600" cy="529200"/>
          </a:xfrm>
        </p:spPr>
        <p:txBody>
          <a:bodyPr anchor="b" anchorCtr="0"/>
          <a:lstStyle>
            <a:lvl1pPr marL="0" indent="0">
              <a:lnSpc>
                <a:spcPct val="90000"/>
              </a:lnSpc>
              <a:spcAft>
                <a:spcPts val="0"/>
              </a:spcAft>
              <a:buNone/>
              <a:defRPr sz="2000" b="1">
                <a:solidFill>
                  <a:schemeClr val="accent3"/>
                </a:solidFill>
              </a:defRPr>
            </a:lvl1pPr>
            <a:lvl2pPr marL="0" indent="0">
              <a:lnSpc>
                <a:spcPct val="90000"/>
              </a:lnSpc>
              <a:spcAft>
                <a:spcPts val="0"/>
              </a:spcAft>
              <a:buNone/>
              <a:defRPr sz="2000" b="1">
                <a:solidFill>
                  <a:schemeClr val="accent3"/>
                </a:solidFill>
              </a:defRPr>
            </a:lvl2pPr>
            <a:lvl3pPr marL="0" indent="0">
              <a:lnSpc>
                <a:spcPct val="90000"/>
              </a:lnSpc>
              <a:spcAft>
                <a:spcPts val="0"/>
              </a:spcAft>
              <a:buNone/>
              <a:defRPr sz="2000" b="1">
                <a:solidFill>
                  <a:schemeClr val="accent3"/>
                </a:solidFill>
              </a:defRPr>
            </a:lvl3pPr>
            <a:lvl4pPr marL="0" indent="0">
              <a:lnSpc>
                <a:spcPct val="90000"/>
              </a:lnSpc>
              <a:spcAft>
                <a:spcPts val="0"/>
              </a:spcAft>
              <a:buNone/>
              <a:defRPr sz="2000" b="1">
                <a:solidFill>
                  <a:schemeClr val="accent3"/>
                </a:solidFill>
              </a:defRPr>
            </a:lvl4pPr>
            <a:lvl5pPr marL="0" indent="0">
              <a:lnSpc>
                <a:spcPct val="90000"/>
              </a:lnSpc>
              <a:spcAft>
                <a:spcPts val="0"/>
              </a:spcAft>
              <a:buNone/>
              <a:defRPr sz="2000" b="1">
                <a:solidFill>
                  <a:schemeClr val="accent3"/>
                </a:solidFill>
              </a:defRPr>
            </a:lvl5pPr>
            <a:lvl6pPr marL="0" indent="0">
              <a:lnSpc>
                <a:spcPct val="90000"/>
              </a:lnSpc>
              <a:spcAft>
                <a:spcPts val="0"/>
              </a:spcAft>
              <a:buNone/>
              <a:defRPr sz="2000" b="1">
                <a:solidFill>
                  <a:schemeClr val="accent3"/>
                </a:solidFill>
              </a:defRPr>
            </a:lvl6pPr>
            <a:lvl7pPr marL="0" indent="0">
              <a:lnSpc>
                <a:spcPct val="90000"/>
              </a:lnSpc>
              <a:spcAft>
                <a:spcPts val="0"/>
              </a:spcAft>
              <a:buNone/>
              <a:defRPr sz="2000" b="1">
                <a:solidFill>
                  <a:schemeClr val="accent3"/>
                </a:solidFill>
              </a:defRPr>
            </a:lvl7pPr>
            <a:lvl8pPr marL="0" indent="0">
              <a:lnSpc>
                <a:spcPct val="90000"/>
              </a:lnSpc>
              <a:spcAft>
                <a:spcPts val="0"/>
              </a:spcAft>
              <a:buNone/>
              <a:defRPr sz="2000" b="1">
                <a:solidFill>
                  <a:schemeClr val="accent3"/>
                </a:solidFill>
              </a:defRPr>
            </a:lvl8pPr>
            <a:lvl9pPr marL="0" indent="0">
              <a:lnSpc>
                <a:spcPct val="90000"/>
              </a:lnSpc>
              <a:spcAft>
                <a:spcPts val="0"/>
              </a:spcAft>
              <a:buNone/>
              <a:defRPr sz="2000" b="1">
                <a:solidFill>
                  <a:schemeClr val="accent3"/>
                </a:solidFill>
              </a:defRPr>
            </a:lvl9pPr>
          </a:lstStyle>
          <a:p>
            <a:pPr lvl="0"/>
            <a:r>
              <a:rPr lang="fr-FR" noProof="0"/>
              <a:t>Sous-titre sur une seule ou deux lignes</a:t>
            </a:r>
          </a:p>
        </p:txBody>
      </p:sp>
      <p:sp>
        <p:nvSpPr>
          <p:cNvPr id="15" name="Espace réservé du texte 11">
            <a:extLst>
              <a:ext uri="{FF2B5EF4-FFF2-40B4-BE49-F238E27FC236}">
                <a16:creationId xmlns:a16="http://schemas.microsoft.com/office/drawing/2014/main" id="{7A7CEEAF-B8B1-02C7-9187-B16F1C157CF2}"/>
              </a:ext>
            </a:extLst>
          </p:cNvPr>
          <p:cNvSpPr>
            <a:spLocks noGrp="1"/>
          </p:cNvSpPr>
          <p:nvPr>
            <p:ph type="body" sz="quarter" idx="35" hasCustomPrompt="1"/>
          </p:nvPr>
        </p:nvSpPr>
        <p:spPr>
          <a:xfrm>
            <a:off x="6375523" y="4402800"/>
            <a:ext cx="477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pic>
        <p:nvPicPr>
          <p:cNvPr id="19" name="Graphique 18">
            <a:extLst>
              <a:ext uri="{FF2B5EF4-FFF2-40B4-BE49-F238E27FC236}">
                <a16:creationId xmlns:a16="http://schemas.microsoft.com/office/drawing/2014/main" id="{5D3A6194-04B8-CA59-D95F-6FA51795E6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6287652" y="1128476"/>
            <a:ext cx="764188" cy="976465"/>
          </a:xfrm>
          <a:prstGeom prst="rect">
            <a:avLst/>
          </a:prstGeom>
        </p:spPr>
      </p:pic>
      <p:pic>
        <p:nvPicPr>
          <p:cNvPr id="20" name="Graphique 19">
            <a:extLst>
              <a:ext uri="{FF2B5EF4-FFF2-40B4-BE49-F238E27FC236}">
                <a16:creationId xmlns:a16="http://schemas.microsoft.com/office/drawing/2014/main" id="{960F752F-D277-089F-8C8B-E7CD677C48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8034" y="2734533"/>
            <a:ext cx="764188" cy="976465"/>
          </a:xfrm>
          <a:prstGeom prst="rect">
            <a:avLst/>
          </a:prstGeom>
        </p:spPr>
      </p:pic>
      <p:sp>
        <p:nvSpPr>
          <p:cNvPr id="21" name="Espace réservé pour une image  10">
            <a:extLst>
              <a:ext uri="{FF2B5EF4-FFF2-40B4-BE49-F238E27FC236}">
                <a16:creationId xmlns:a16="http://schemas.microsoft.com/office/drawing/2014/main" id="{35556D16-2CD6-EC84-57A5-89051EBC7D63}"/>
              </a:ext>
            </a:extLst>
          </p:cNvPr>
          <p:cNvSpPr>
            <a:spLocks noGrp="1"/>
          </p:cNvSpPr>
          <p:nvPr>
            <p:ph type="pic" sz="quarter" idx="36" hasCustomPrompt="1"/>
          </p:nvPr>
        </p:nvSpPr>
        <p:spPr bwMode="gray">
          <a:xfrm>
            <a:off x="6375523" y="1216800"/>
            <a:ext cx="4759200" cy="2404800"/>
          </a:xfrm>
          <a:prstGeom prst="round2DiagRect">
            <a:avLst>
              <a:gd name="adj1" fmla="val 9490"/>
              <a:gd name="adj2" fmla="val 0"/>
            </a:avLst>
          </a:prstGeo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Tree>
    <p:extLst>
      <p:ext uri="{BB962C8B-B14F-4D97-AF65-F5344CB8AC3E}">
        <p14:creationId xmlns:p14="http://schemas.microsoft.com/office/powerpoint/2010/main" val="1451901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HOTOS - 4 TEXTES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DD370-9154-A828-84F9-9A5772127D5A}"/>
              </a:ext>
            </a:extLst>
          </p:cNvPr>
          <p:cNvSpPr>
            <a:spLocks noGrp="1"/>
          </p:cNvSpPr>
          <p:nvPr>
            <p:ph type="title" hasCustomPrompt="1"/>
          </p:nvPr>
        </p:nvSpPr>
        <p:spPr/>
        <p:txBody>
          <a:bodyPr/>
          <a:lstStyle/>
          <a:p>
            <a:r>
              <a:rPr lang="fr-FR"/>
              <a:t>Titre de slide de contenu sur une ligne</a:t>
            </a:r>
          </a:p>
        </p:txBody>
      </p:sp>
      <p:sp>
        <p:nvSpPr>
          <p:cNvPr id="3" name="Espace réservé du pied de page 2">
            <a:extLst>
              <a:ext uri="{FF2B5EF4-FFF2-40B4-BE49-F238E27FC236}">
                <a16:creationId xmlns:a16="http://schemas.microsoft.com/office/drawing/2014/main" id="{F85A2F8C-69FF-1784-AABF-2F5B0CE8BADB}"/>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1FD7FBE2-690B-4B65-6C72-F96655BFA1DC}"/>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BB93E94D-2FDF-E06E-F7AB-C22D4670054C}"/>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6" name="Graphique 5">
            <a:extLst>
              <a:ext uri="{FF2B5EF4-FFF2-40B4-BE49-F238E27FC236}">
                <a16:creationId xmlns:a16="http://schemas.microsoft.com/office/drawing/2014/main" id="{4C8A653A-BE95-B82C-85DA-FCF24E1841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894929" y="1128476"/>
            <a:ext cx="764188" cy="976465"/>
          </a:xfrm>
          <a:prstGeom prst="rect">
            <a:avLst/>
          </a:prstGeom>
        </p:spPr>
      </p:pic>
      <p:pic>
        <p:nvPicPr>
          <p:cNvPr id="7" name="Graphique 6">
            <a:extLst>
              <a:ext uri="{FF2B5EF4-FFF2-40B4-BE49-F238E27FC236}">
                <a16:creationId xmlns:a16="http://schemas.microsoft.com/office/drawing/2014/main" id="{55CAE78A-D057-0E9B-1D08-1981D7DD6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0054" y="2045912"/>
            <a:ext cx="764188" cy="976465"/>
          </a:xfrm>
          <a:prstGeom prst="rect">
            <a:avLst/>
          </a:prstGeom>
        </p:spPr>
      </p:pic>
      <p:sp>
        <p:nvSpPr>
          <p:cNvPr id="10" name="Espace réservé pour une image  10">
            <a:extLst>
              <a:ext uri="{FF2B5EF4-FFF2-40B4-BE49-F238E27FC236}">
                <a16:creationId xmlns:a16="http://schemas.microsoft.com/office/drawing/2014/main" id="{F9136A94-9A19-73A0-79EC-CC184E1533D4}"/>
              </a:ext>
            </a:extLst>
          </p:cNvPr>
          <p:cNvSpPr>
            <a:spLocks noGrp="1"/>
          </p:cNvSpPr>
          <p:nvPr>
            <p:ph type="pic" sz="quarter" idx="32" hasCustomPrompt="1"/>
          </p:nvPr>
        </p:nvSpPr>
        <p:spPr bwMode="gray">
          <a:xfrm>
            <a:off x="986186" y="1218690"/>
            <a:ext cx="1756800" cy="1713600"/>
          </a:xfrm>
          <a:prstGeom prst="round2DiagRect">
            <a:avLst>
              <a:gd name="adj1" fmla="val 12754"/>
              <a:gd name="adj2" fmla="val 0"/>
            </a:avLst>
          </a:prstGeo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
        <p:nvSpPr>
          <p:cNvPr id="12" name="Espace réservé du texte 8">
            <a:extLst>
              <a:ext uri="{FF2B5EF4-FFF2-40B4-BE49-F238E27FC236}">
                <a16:creationId xmlns:a16="http://schemas.microsoft.com/office/drawing/2014/main" id="{49A56961-7215-AC71-C385-A5D909DA95B7}"/>
              </a:ext>
            </a:extLst>
          </p:cNvPr>
          <p:cNvSpPr>
            <a:spLocks noGrp="1"/>
          </p:cNvSpPr>
          <p:nvPr>
            <p:ph type="body" sz="quarter" idx="14" hasCustomPrompt="1"/>
          </p:nvPr>
        </p:nvSpPr>
        <p:spPr>
          <a:xfrm>
            <a:off x="885600" y="3157200"/>
            <a:ext cx="2433600" cy="856800"/>
          </a:xfrm>
        </p:spPr>
        <p:txBody>
          <a:bodyPr anchor="b" anchorCtr="0"/>
          <a:lstStyle>
            <a:lvl1pPr marL="0" indent="0">
              <a:lnSpc>
                <a:spcPct val="90000"/>
              </a:lnSpc>
              <a:spcAft>
                <a:spcPts val="0"/>
              </a:spcAft>
              <a:buNone/>
              <a:defRPr sz="1800" b="1">
                <a:solidFill>
                  <a:schemeClr val="accent2"/>
                </a:solidFill>
              </a:defRPr>
            </a:lvl1pPr>
            <a:lvl2pPr marL="0" indent="0">
              <a:lnSpc>
                <a:spcPct val="90000"/>
              </a:lnSpc>
              <a:spcAft>
                <a:spcPts val="0"/>
              </a:spcAft>
              <a:buNone/>
              <a:defRPr sz="1800" b="1">
                <a:solidFill>
                  <a:schemeClr val="accent2"/>
                </a:solidFill>
              </a:defRPr>
            </a:lvl2pPr>
            <a:lvl3pPr marL="0" indent="0">
              <a:lnSpc>
                <a:spcPct val="90000"/>
              </a:lnSpc>
              <a:spcAft>
                <a:spcPts val="0"/>
              </a:spcAft>
              <a:buNone/>
              <a:defRPr sz="1800" b="1">
                <a:solidFill>
                  <a:schemeClr val="accent2"/>
                </a:solidFill>
              </a:defRPr>
            </a:lvl3pPr>
            <a:lvl4pPr marL="0" indent="0">
              <a:lnSpc>
                <a:spcPct val="90000"/>
              </a:lnSpc>
              <a:spcAft>
                <a:spcPts val="0"/>
              </a:spcAft>
              <a:buNone/>
              <a:defRPr sz="1800" b="1">
                <a:solidFill>
                  <a:schemeClr val="accent2"/>
                </a:solidFill>
              </a:defRPr>
            </a:lvl4pPr>
            <a:lvl5pPr marL="0" indent="0">
              <a:lnSpc>
                <a:spcPct val="90000"/>
              </a:lnSpc>
              <a:spcAft>
                <a:spcPts val="0"/>
              </a:spcAft>
              <a:buNone/>
              <a:defRPr sz="1800" b="1">
                <a:solidFill>
                  <a:schemeClr val="accent2"/>
                </a:solidFill>
              </a:defRPr>
            </a:lvl5pPr>
            <a:lvl6pPr marL="0" indent="0">
              <a:lnSpc>
                <a:spcPct val="90000"/>
              </a:lnSpc>
              <a:spcAft>
                <a:spcPts val="0"/>
              </a:spcAft>
              <a:buNone/>
              <a:defRPr sz="1800" b="1">
                <a:solidFill>
                  <a:schemeClr val="accent2"/>
                </a:solidFill>
              </a:defRPr>
            </a:lvl6pPr>
            <a:lvl7pPr marL="0" indent="0">
              <a:lnSpc>
                <a:spcPct val="90000"/>
              </a:lnSpc>
              <a:spcAft>
                <a:spcPts val="0"/>
              </a:spcAft>
              <a:buNone/>
              <a:defRPr sz="1800" b="1">
                <a:solidFill>
                  <a:schemeClr val="accent2"/>
                </a:solidFill>
              </a:defRPr>
            </a:lvl7pPr>
            <a:lvl8pPr marL="0" indent="0">
              <a:lnSpc>
                <a:spcPct val="90000"/>
              </a:lnSpc>
              <a:spcAft>
                <a:spcPts val="0"/>
              </a:spcAft>
              <a:buNone/>
              <a:defRPr sz="1800" b="1">
                <a:solidFill>
                  <a:schemeClr val="accent2"/>
                </a:solidFill>
              </a:defRPr>
            </a:lvl8pPr>
            <a:lvl9pPr marL="0" indent="0">
              <a:lnSpc>
                <a:spcPct val="90000"/>
              </a:lnSpc>
              <a:spcAft>
                <a:spcPts val="0"/>
              </a:spcAft>
              <a:buNone/>
              <a:defRPr sz="1800" b="1">
                <a:solidFill>
                  <a:schemeClr val="accent2"/>
                </a:solidFill>
              </a:defRPr>
            </a:lvl9pPr>
          </a:lstStyle>
          <a:p>
            <a:pPr lvl="0"/>
            <a:r>
              <a:rPr lang="fr-FR" b="1">
                <a:solidFill>
                  <a:srgbClr val="3B76F6"/>
                </a:solidFill>
                <a:effectLst/>
                <a:latin typeface="Arial" panose="020B0604020202020204" pitchFamily="34" charset="0"/>
              </a:rPr>
              <a:t>Sous-titre sur une seule ou deux lignes</a:t>
            </a:r>
            <a:endParaRPr lang="fr-FR">
              <a:effectLst/>
              <a:latin typeface="Arial" panose="020B0604020202020204" pitchFamily="34" charset="0"/>
            </a:endParaRPr>
          </a:p>
        </p:txBody>
      </p:sp>
      <p:sp>
        <p:nvSpPr>
          <p:cNvPr id="13" name="Espace réservé du texte 11">
            <a:extLst>
              <a:ext uri="{FF2B5EF4-FFF2-40B4-BE49-F238E27FC236}">
                <a16:creationId xmlns:a16="http://schemas.microsoft.com/office/drawing/2014/main" id="{96051E96-2C17-1C44-A39D-BFE9F8342771}"/>
              </a:ext>
            </a:extLst>
          </p:cNvPr>
          <p:cNvSpPr>
            <a:spLocks noGrp="1"/>
          </p:cNvSpPr>
          <p:nvPr>
            <p:ph type="body" sz="quarter" idx="15" hasCustomPrompt="1"/>
          </p:nvPr>
        </p:nvSpPr>
        <p:spPr>
          <a:xfrm>
            <a:off x="914400"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pic>
        <p:nvPicPr>
          <p:cNvPr id="16" name="Graphique 15">
            <a:extLst>
              <a:ext uri="{FF2B5EF4-FFF2-40B4-BE49-F238E27FC236}">
                <a16:creationId xmlns:a16="http://schemas.microsoft.com/office/drawing/2014/main" id="{AF32AABE-1855-FAAD-43D7-1F837BE73C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692175" y="1128476"/>
            <a:ext cx="764188" cy="976465"/>
          </a:xfrm>
          <a:prstGeom prst="rect">
            <a:avLst/>
          </a:prstGeom>
        </p:spPr>
      </p:pic>
      <p:pic>
        <p:nvPicPr>
          <p:cNvPr id="17" name="Graphique 16">
            <a:extLst>
              <a:ext uri="{FF2B5EF4-FFF2-40B4-BE49-F238E27FC236}">
                <a16:creationId xmlns:a16="http://schemas.microsoft.com/office/drawing/2014/main" id="{14BA9237-2009-E916-1AC2-30B2D0DDEF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67300" y="2045912"/>
            <a:ext cx="764188" cy="976465"/>
          </a:xfrm>
          <a:prstGeom prst="rect">
            <a:avLst/>
          </a:prstGeom>
        </p:spPr>
      </p:pic>
      <p:sp>
        <p:nvSpPr>
          <p:cNvPr id="18" name="Espace réservé pour une image  10">
            <a:extLst>
              <a:ext uri="{FF2B5EF4-FFF2-40B4-BE49-F238E27FC236}">
                <a16:creationId xmlns:a16="http://schemas.microsoft.com/office/drawing/2014/main" id="{0111FF0B-3843-42BD-9C04-2A1C48A1D13B}"/>
              </a:ext>
            </a:extLst>
          </p:cNvPr>
          <p:cNvSpPr>
            <a:spLocks noGrp="1"/>
          </p:cNvSpPr>
          <p:nvPr>
            <p:ph type="pic" sz="quarter" idx="34" hasCustomPrompt="1"/>
          </p:nvPr>
        </p:nvSpPr>
        <p:spPr bwMode="gray">
          <a:xfrm>
            <a:off x="3783432" y="1218690"/>
            <a:ext cx="1756800" cy="1713600"/>
          </a:xfrm>
          <a:prstGeom prst="round2DiagRect">
            <a:avLst>
              <a:gd name="adj1" fmla="val 12754"/>
              <a:gd name="adj2" fmla="val 0"/>
            </a:avLst>
          </a:prstGeo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
        <p:nvSpPr>
          <p:cNvPr id="19" name="Espace réservé du texte 8">
            <a:extLst>
              <a:ext uri="{FF2B5EF4-FFF2-40B4-BE49-F238E27FC236}">
                <a16:creationId xmlns:a16="http://schemas.microsoft.com/office/drawing/2014/main" id="{4D93B3BA-66A4-CD96-D580-A03E67F7C553}"/>
              </a:ext>
            </a:extLst>
          </p:cNvPr>
          <p:cNvSpPr>
            <a:spLocks noGrp="1"/>
          </p:cNvSpPr>
          <p:nvPr>
            <p:ph type="body" sz="quarter" idx="35" hasCustomPrompt="1"/>
          </p:nvPr>
        </p:nvSpPr>
        <p:spPr>
          <a:xfrm>
            <a:off x="3682846" y="3157200"/>
            <a:ext cx="2433600" cy="856800"/>
          </a:xfrm>
        </p:spPr>
        <p:txBody>
          <a:bodyPr anchor="b" anchorCtr="0"/>
          <a:lstStyle>
            <a:lvl1pPr marL="0" indent="0">
              <a:lnSpc>
                <a:spcPct val="90000"/>
              </a:lnSpc>
              <a:spcAft>
                <a:spcPts val="0"/>
              </a:spcAft>
              <a:buNone/>
              <a:defRPr sz="1800" b="1">
                <a:solidFill>
                  <a:schemeClr val="accent3"/>
                </a:solidFill>
              </a:defRPr>
            </a:lvl1pPr>
            <a:lvl2pPr marL="0" indent="0">
              <a:lnSpc>
                <a:spcPct val="90000"/>
              </a:lnSpc>
              <a:spcAft>
                <a:spcPts val="0"/>
              </a:spcAft>
              <a:buNone/>
              <a:defRPr sz="1800" b="1">
                <a:solidFill>
                  <a:schemeClr val="accent3"/>
                </a:solidFill>
              </a:defRPr>
            </a:lvl2pPr>
            <a:lvl3pPr marL="0" indent="0">
              <a:lnSpc>
                <a:spcPct val="90000"/>
              </a:lnSpc>
              <a:spcAft>
                <a:spcPts val="0"/>
              </a:spcAft>
              <a:buNone/>
              <a:defRPr sz="1800" b="1">
                <a:solidFill>
                  <a:schemeClr val="accent3"/>
                </a:solidFill>
              </a:defRPr>
            </a:lvl3pPr>
            <a:lvl4pPr marL="0" indent="0">
              <a:lnSpc>
                <a:spcPct val="90000"/>
              </a:lnSpc>
              <a:spcAft>
                <a:spcPts val="0"/>
              </a:spcAft>
              <a:buNone/>
              <a:defRPr sz="1800" b="1">
                <a:solidFill>
                  <a:schemeClr val="accent3"/>
                </a:solidFill>
              </a:defRPr>
            </a:lvl4pPr>
            <a:lvl5pPr marL="0" indent="0">
              <a:lnSpc>
                <a:spcPct val="90000"/>
              </a:lnSpc>
              <a:spcAft>
                <a:spcPts val="0"/>
              </a:spcAft>
              <a:buNone/>
              <a:defRPr sz="1800" b="1">
                <a:solidFill>
                  <a:schemeClr val="accent3"/>
                </a:solidFill>
              </a:defRPr>
            </a:lvl5pPr>
            <a:lvl6pPr marL="0" indent="0">
              <a:lnSpc>
                <a:spcPct val="90000"/>
              </a:lnSpc>
              <a:spcAft>
                <a:spcPts val="0"/>
              </a:spcAft>
              <a:buNone/>
              <a:defRPr sz="1800" b="1">
                <a:solidFill>
                  <a:schemeClr val="accent3"/>
                </a:solidFill>
              </a:defRPr>
            </a:lvl6pPr>
            <a:lvl7pPr marL="0" indent="0">
              <a:lnSpc>
                <a:spcPct val="90000"/>
              </a:lnSpc>
              <a:spcAft>
                <a:spcPts val="0"/>
              </a:spcAft>
              <a:buNone/>
              <a:defRPr sz="1800" b="1">
                <a:solidFill>
                  <a:schemeClr val="accent3"/>
                </a:solidFill>
              </a:defRPr>
            </a:lvl7pPr>
            <a:lvl8pPr marL="0" indent="0">
              <a:lnSpc>
                <a:spcPct val="90000"/>
              </a:lnSpc>
              <a:spcAft>
                <a:spcPts val="0"/>
              </a:spcAft>
              <a:buNone/>
              <a:defRPr sz="1800" b="1">
                <a:solidFill>
                  <a:schemeClr val="accent3"/>
                </a:solidFill>
              </a:defRPr>
            </a:lvl8pPr>
            <a:lvl9pPr marL="0" indent="0">
              <a:lnSpc>
                <a:spcPct val="90000"/>
              </a:lnSpc>
              <a:spcAft>
                <a:spcPts val="0"/>
              </a:spcAft>
              <a:buNone/>
              <a:defRPr sz="1800" b="1">
                <a:solidFill>
                  <a:schemeClr val="accent3"/>
                </a:solidFill>
              </a:defRPr>
            </a:lvl9pPr>
          </a:lstStyle>
          <a:p>
            <a:pPr lvl="0"/>
            <a:r>
              <a:rPr lang="fr-FR">
                <a:effectLst/>
                <a:latin typeface="Arial" panose="020B0604020202020204" pitchFamily="34" charset="0"/>
              </a:rPr>
              <a:t>Sous-titre sur une seule ou deux lignes</a:t>
            </a:r>
          </a:p>
        </p:txBody>
      </p:sp>
      <p:sp>
        <p:nvSpPr>
          <p:cNvPr id="20" name="Espace réservé du texte 11">
            <a:extLst>
              <a:ext uri="{FF2B5EF4-FFF2-40B4-BE49-F238E27FC236}">
                <a16:creationId xmlns:a16="http://schemas.microsoft.com/office/drawing/2014/main" id="{05E2D4A4-167D-B8DA-8771-5F467FB357D4}"/>
              </a:ext>
            </a:extLst>
          </p:cNvPr>
          <p:cNvSpPr>
            <a:spLocks noGrp="1"/>
          </p:cNvSpPr>
          <p:nvPr>
            <p:ph type="body" sz="quarter" idx="36" hasCustomPrompt="1"/>
          </p:nvPr>
        </p:nvSpPr>
        <p:spPr>
          <a:xfrm>
            <a:off x="3711646"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pic>
        <p:nvPicPr>
          <p:cNvPr id="21" name="Graphique 20">
            <a:extLst>
              <a:ext uri="{FF2B5EF4-FFF2-40B4-BE49-F238E27FC236}">
                <a16:creationId xmlns:a16="http://schemas.microsoft.com/office/drawing/2014/main" id="{0B239D71-633F-D1CE-39EC-809584E5CB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6489421" y="1128476"/>
            <a:ext cx="764188" cy="976465"/>
          </a:xfrm>
          <a:prstGeom prst="rect">
            <a:avLst/>
          </a:prstGeom>
        </p:spPr>
      </p:pic>
      <p:pic>
        <p:nvPicPr>
          <p:cNvPr id="22" name="Graphique 21">
            <a:extLst>
              <a:ext uri="{FF2B5EF4-FFF2-40B4-BE49-F238E27FC236}">
                <a16:creationId xmlns:a16="http://schemas.microsoft.com/office/drawing/2014/main" id="{02C3DB6B-8BD9-4AE8-E919-4AB4D6F10E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64546" y="2045912"/>
            <a:ext cx="764188" cy="976465"/>
          </a:xfrm>
          <a:prstGeom prst="rect">
            <a:avLst/>
          </a:prstGeom>
        </p:spPr>
      </p:pic>
      <p:sp>
        <p:nvSpPr>
          <p:cNvPr id="23" name="Espace réservé pour une image  10">
            <a:extLst>
              <a:ext uri="{FF2B5EF4-FFF2-40B4-BE49-F238E27FC236}">
                <a16:creationId xmlns:a16="http://schemas.microsoft.com/office/drawing/2014/main" id="{63CAC2A7-2AE6-21A8-8097-72942FB0DDEC}"/>
              </a:ext>
            </a:extLst>
          </p:cNvPr>
          <p:cNvSpPr>
            <a:spLocks noGrp="1"/>
          </p:cNvSpPr>
          <p:nvPr>
            <p:ph type="pic" sz="quarter" idx="37" hasCustomPrompt="1"/>
          </p:nvPr>
        </p:nvSpPr>
        <p:spPr bwMode="gray">
          <a:xfrm>
            <a:off x="6580678" y="1218690"/>
            <a:ext cx="1756800" cy="1713600"/>
          </a:xfrm>
          <a:prstGeom prst="round2DiagRect">
            <a:avLst>
              <a:gd name="adj1" fmla="val 12754"/>
              <a:gd name="adj2" fmla="val 0"/>
            </a:avLst>
          </a:prstGeo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
        <p:nvSpPr>
          <p:cNvPr id="24" name="Espace réservé du texte 8">
            <a:extLst>
              <a:ext uri="{FF2B5EF4-FFF2-40B4-BE49-F238E27FC236}">
                <a16:creationId xmlns:a16="http://schemas.microsoft.com/office/drawing/2014/main" id="{8A523718-86BF-F0E3-7E52-4284583D0819}"/>
              </a:ext>
            </a:extLst>
          </p:cNvPr>
          <p:cNvSpPr>
            <a:spLocks noGrp="1"/>
          </p:cNvSpPr>
          <p:nvPr>
            <p:ph type="body" sz="quarter" idx="38" hasCustomPrompt="1"/>
          </p:nvPr>
        </p:nvSpPr>
        <p:spPr>
          <a:xfrm>
            <a:off x="6480092" y="3157200"/>
            <a:ext cx="2433600" cy="856800"/>
          </a:xfrm>
        </p:spPr>
        <p:txBody>
          <a:bodyPr anchor="b" anchorCtr="0"/>
          <a:lstStyle>
            <a:lvl1pPr marL="0" indent="0">
              <a:lnSpc>
                <a:spcPct val="90000"/>
              </a:lnSpc>
              <a:spcAft>
                <a:spcPts val="0"/>
              </a:spcAft>
              <a:buNone/>
              <a:defRPr sz="1800" b="1">
                <a:solidFill>
                  <a:schemeClr val="accent1"/>
                </a:solidFill>
              </a:defRPr>
            </a:lvl1pPr>
            <a:lvl2pPr marL="0" indent="0">
              <a:lnSpc>
                <a:spcPct val="90000"/>
              </a:lnSpc>
              <a:spcAft>
                <a:spcPts val="0"/>
              </a:spcAft>
              <a:buNone/>
              <a:defRPr sz="1800" b="1">
                <a:solidFill>
                  <a:schemeClr val="accent1"/>
                </a:solidFill>
              </a:defRPr>
            </a:lvl2pPr>
            <a:lvl3pPr marL="0" indent="0">
              <a:lnSpc>
                <a:spcPct val="90000"/>
              </a:lnSpc>
              <a:spcAft>
                <a:spcPts val="0"/>
              </a:spcAft>
              <a:buNone/>
              <a:defRPr sz="1800" b="1">
                <a:solidFill>
                  <a:schemeClr val="accent1"/>
                </a:solidFill>
              </a:defRPr>
            </a:lvl3pPr>
            <a:lvl4pPr marL="0" indent="0">
              <a:lnSpc>
                <a:spcPct val="90000"/>
              </a:lnSpc>
              <a:spcAft>
                <a:spcPts val="0"/>
              </a:spcAft>
              <a:buNone/>
              <a:defRPr sz="1800" b="1">
                <a:solidFill>
                  <a:schemeClr val="accent1"/>
                </a:solidFill>
              </a:defRPr>
            </a:lvl4pPr>
            <a:lvl5pPr marL="0" indent="0">
              <a:lnSpc>
                <a:spcPct val="90000"/>
              </a:lnSpc>
              <a:spcAft>
                <a:spcPts val="0"/>
              </a:spcAft>
              <a:buNone/>
              <a:defRPr sz="1800" b="1">
                <a:solidFill>
                  <a:schemeClr val="accent1"/>
                </a:solidFill>
              </a:defRPr>
            </a:lvl5pPr>
            <a:lvl6pPr marL="0" indent="0">
              <a:lnSpc>
                <a:spcPct val="90000"/>
              </a:lnSpc>
              <a:spcAft>
                <a:spcPts val="0"/>
              </a:spcAft>
              <a:buNone/>
              <a:defRPr sz="1800" b="1">
                <a:solidFill>
                  <a:schemeClr val="accent1"/>
                </a:solidFill>
              </a:defRPr>
            </a:lvl6pPr>
            <a:lvl7pPr marL="0" indent="0">
              <a:lnSpc>
                <a:spcPct val="90000"/>
              </a:lnSpc>
              <a:spcAft>
                <a:spcPts val="0"/>
              </a:spcAft>
              <a:buNone/>
              <a:defRPr sz="1800" b="1">
                <a:solidFill>
                  <a:schemeClr val="accent1"/>
                </a:solidFill>
              </a:defRPr>
            </a:lvl7pPr>
            <a:lvl8pPr marL="0" indent="0">
              <a:lnSpc>
                <a:spcPct val="90000"/>
              </a:lnSpc>
              <a:spcAft>
                <a:spcPts val="0"/>
              </a:spcAft>
              <a:buNone/>
              <a:defRPr sz="1800" b="1">
                <a:solidFill>
                  <a:schemeClr val="accent1"/>
                </a:solidFill>
              </a:defRPr>
            </a:lvl8pPr>
            <a:lvl9pPr marL="0" indent="0">
              <a:lnSpc>
                <a:spcPct val="90000"/>
              </a:lnSpc>
              <a:spcAft>
                <a:spcPts val="0"/>
              </a:spcAft>
              <a:buNone/>
              <a:defRPr sz="1800" b="1">
                <a:solidFill>
                  <a:schemeClr val="accent1"/>
                </a:solidFill>
              </a:defRPr>
            </a:lvl9pPr>
          </a:lstStyle>
          <a:p>
            <a:pPr lvl="0"/>
            <a:r>
              <a:rPr lang="fr-FR">
                <a:effectLst/>
                <a:latin typeface="Arial" panose="020B0604020202020204" pitchFamily="34" charset="0"/>
              </a:rPr>
              <a:t>Sous-titre sur une seule ou deux lignes</a:t>
            </a:r>
          </a:p>
        </p:txBody>
      </p:sp>
      <p:sp>
        <p:nvSpPr>
          <p:cNvPr id="25" name="Espace réservé du texte 11">
            <a:extLst>
              <a:ext uri="{FF2B5EF4-FFF2-40B4-BE49-F238E27FC236}">
                <a16:creationId xmlns:a16="http://schemas.microsoft.com/office/drawing/2014/main" id="{CF3A9E08-81D7-3AEB-C6DA-D69A472AC951}"/>
              </a:ext>
            </a:extLst>
          </p:cNvPr>
          <p:cNvSpPr>
            <a:spLocks noGrp="1"/>
          </p:cNvSpPr>
          <p:nvPr>
            <p:ph type="body" sz="quarter" idx="39" hasCustomPrompt="1"/>
          </p:nvPr>
        </p:nvSpPr>
        <p:spPr>
          <a:xfrm>
            <a:off x="6508892"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pic>
        <p:nvPicPr>
          <p:cNvPr id="26" name="Graphique 25">
            <a:extLst>
              <a:ext uri="{FF2B5EF4-FFF2-40B4-BE49-F238E27FC236}">
                <a16:creationId xmlns:a16="http://schemas.microsoft.com/office/drawing/2014/main" id="{710A54CE-C905-0548-A2AF-19E62594C4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286666" y="1128477"/>
            <a:ext cx="764188" cy="976465"/>
          </a:xfrm>
          <a:prstGeom prst="rect">
            <a:avLst/>
          </a:prstGeom>
        </p:spPr>
      </p:pic>
      <p:pic>
        <p:nvPicPr>
          <p:cNvPr id="27" name="Graphique 26">
            <a:extLst>
              <a:ext uri="{FF2B5EF4-FFF2-40B4-BE49-F238E27FC236}">
                <a16:creationId xmlns:a16="http://schemas.microsoft.com/office/drawing/2014/main" id="{49B17C8D-54FD-EDA4-32C2-90B89D98C3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1791" y="2045912"/>
            <a:ext cx="764188" cy="976465"/>
          </a:xfrm>
          <a:prstGeom prst="rect">
            <a:avLst/>
          </a:prstGeom>
        </p:spPr>
      </p:pic>
      <p:sp>
        <p:nvSpPr>
          <p:cNvPr id="28" name="Espace réservé pour une image  10">
            <a:extLst>
              <a:ext uri="{FF2B5EF4-FFF2-40B4-BE49-F238E27FC236}">
                <a16:creationId xmlns:a16="http://schemas.microsoft.com/office/drawing/2014/main" id="{810887E3-AF57-6CEE-89C8-E5982945D552}"/>
              </a:ext>
            </a:extLst>
          </p:cNvPr>
          <p:cNvSpPr>
            <a:spLocks noGrp="1"/>
          </p:cNvSpPr>
          <p:nvPr>
            <p:ph type="pic" sz="quarter" idx="40" hasCustomPrompt="1"/>
          </p:nvPr>
        </p:nvSpPr>
        <p:spPr bwMode="gray">
          <a:xfrm>
            <a:off x="9377923" y="1218690"/>
            <a:ext cx="1756800" cy="1713600"/>
          </a:xfrm>
          <a:prstGeom prst="round2DiagRect">
            <a:avLst>
              <a:gd name="adj1" fmla="val 12754"/>
              <a:gd name="adj2" fmla="val 0"/>
            </a:avLst>
          </a:prstGeo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
        <p:nvSpPr>
          <p:cNvPr id="29" name="Espace réservé du texte 8">
            <a:extLst>
              <a:ext uri="{FF2B5EF4-FFF2-40B4-BE49-F238E27FC236}">
                <a16:creationId xmlns:a16="http://schemas.microsoft.com/office/drawing/2014/main" id="{4DB12E03-463F-4AB7-B18A-B22A43E1C095}"/>
              </a:ext>
            </a:extLst>
          </p:cNvPr>
          <p:cNvSpPr>
            <a:spLocks noGrp="1"/>
          </p:cNvSpPr>
          <p:nvPr>
            <p:ph type="body" sz="quarter" idx="41" hasCustomPrompt="1"/>
          </p:nvPr>
        </p:nvSpPr>
        <p:spPr>
          <a:xfrm>
            <a:off x="9277337" y="3157200"/>
            <a:ext cx="2433600" cy="856800"/>
          </a:xfrm>
        </p:spPr>
        <p:txBody>
          <a:bodyPr anchor="b" anchorCtr="0"/>
          <a:lstStyle>
            <a:lvl1pPr marL="0" indent="0">
              <a:lnSpc>
                <a:spcPct val="90000"/>
              </a:lnSpc>
              <a:spcAft>
                <a:spcPts val="0"/>
              </a:spcAft>
              <a:buNone/>
              <a:defRPr sz="1800" b="1">
                <a:solidFill>
                  <a:schemeClr val="accent2"/>
                </a:solidFill>
              </a:defRPr>
            </a:lvl1pPr>
            <a:lvl2pPr marL="0" indent="0">
              <a:lnSpc>
                <a:spcPct val="90000"/>
              </a:lnSpc>
              <a:spcAft>
                <a:spcPts val="0"/>
              </a:spcAft>
              <a:buNone/>
              <a:defRPr sz="1800" b="1">
                <a:solidFill>
                  <a:schemeClr val="accent2"/>
                </a:solidFill>
              </a:defRPr>
            </a:lvl2pPr>
            <a:lvl3pPr marL="0" indent="0">
              <a:lnSpc>
                <a:spcPct val="90000"/>
              </a:lnSpc>
              <a:spcAft>
                <a:spcPts val="0"/>
              </a:spcAft>
              <a:buNone/>
              <a:defRPr sz="1800" b="1">
                <a:solidFill>
                  <a:schemeClr val="accent2"/>
                </a:solidFill>
              </a:defRPr>
            </a:lvl3pPr>
            <a:lvl4pPr marL="0" indent="0">
              <a:lnSpc>
                <a:spcPct val="90000"/>
              </a:lnSpc>
              <a:spcAft>
                <a:spcPts val="0"/>
              </a:spcAft>
              <a:buNone/>
              <a:defRPr sz="1800" b="1">
                <a:solidFill>
                  <a:schemeClr val="accent2"/>
                </a:solidFill>
              </a:defRPr>
            </a:lvl4pPr>
            <a:lvl5pPr marL="0" indent="0">
              <a:lnSpc>
                <a:spcPct val="90000"/>
              </a:lnSpc>
              <a:spcAft>
                <a:spcPts val="0"/>
              </a:spcAft>
              <a:buNone/>
              <a:defRPr sz="1800" b="1">
                <a:solidFill>
                  <a:schemeClr val="accent2"/>
                </a:solidFill>
              </a:defRPr>
            </a:lvl5pPr>
            <a:lvl6pPr marL="0" indent="0">
              <a:lnSpc>
                <a:spcPct val="90000"/>
              </a:lnSpc>
              <a:spcAft>
                <a:spcPts val="0"/>
              </a:spcAft>
              <a:buNone/>
              <a:defRPr sz="1800" b="1">
                <a:solidFill>
                  <a:schemeClr val="accent2"/>
                </a:solidFill>
              </a:defRPr>
            </a:lvl6pPr>
            <a:lvl7pPr marL="0" indent="0">
              <a:lnSpc>
                <a:spcPct val="90000"/>
              </a:lnSpc>
              <a:spcAft>
                <a:spcPts val="0"/>
              </a:spcAft>
              <a:buNone/>
              <a:defRPr sz="1800" b="1">
                <a:solidFill>
                  <a:schemeClr val="accent2"/>
                </a:solidFill>
              </a:defRPr>
            </a:lvl7pPr>
            <a:lvl8pPr marL="0" indent="0">
              <a:lnSpc>
                <a:spcPct val="90000"/>
              </a:lnSpc>
              <a:spcAft>
                <a:spcPts val="0"/>
              </a:spcAft>
              <a:buNone/>
              <a:defRPr sz="1800" b="1">
                <a:solidFill>
                  <a:schemeClr val="accent2"/>
                </a:solidFill>
              </a:defRPr>
            </a:lvl8pPr>
            <a:lvl9pPr marL="0" indent="0">
              <a:lnSpc>
                <a:spcPct val="90000"/>
              </a:lnSpc>
              <a:spcAft>
                <a:spcPts val="0"/>
              </a:spcAft>
              <a:buNone/>
              <a:defRPr sz="1800" b="1">
                <a:solidFill>
                  <a:schemeClr val="accent2"/>
                </a:solidFill>
              </a:defRPr>
            </a:lvl9pPr>
          </a:lstStyle>
          <a:p>
            <a:pPr lvl="0"/>
            <a:r>
              <a:rPr lang="fr-FR" b="1">
                <a:solidFill>
                  <a:srgbClr val="3B76F6"/>
                </a:solidFill>
                <a:effectLst/>
                <a:latin typeface="Arial" panose="020B0604020202020204" pitchFamily="34" charset="0"/>
              </a:rPr>
              <a:t>Sous-titre sur une seule ou deux lignes</a:t>
            </a:r>
            <a:endParaRPr lang="fr-FR">
              <a:effectLst/>
              <a:latin typeface="Arial" panose="020B0604020202020204" pitchFamily="34" charset="0"/>
            </a:endParaRPr>
          </a:p>
        </p:txBody>
      </p:sp>
      <p:sp>
        <p:nvSpPr>
          <p:cNvPr id="30" name="Espace réservé du texte 11">
            <a:extLst>
              <a:ext uri="{FF2B5EF4-FFF2-40B4-BE49-F238E27FC236}">
                <a16:creationId xmlns:a16="http://schemas.microsoft.com/office/drawing/2014/main" id="{C6D434DE-DB99-750A-7FF3-3FD0D18DE198}"/>
              </a:ext>
            </a:extLst>
          </p:cNvPr>
          <p:cNvSpPr>
            <a:spLocks noGrp="1"/>
          </p:cNvSpPr>
          <p:nvPr>
            <p:ph type="body" sz="quarter" idx="42" hasCustomPrompt="1"/>
          </p:nvPr>
        </p:nvSpPr>
        <p:spPr>
          <a:xfrm>
            <a:off x="9306137"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274537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9824000-B9E2-B6B4-7795-E9CE3FE7BD1A}"/>
              </a:ext>
            </a:extLst>
          </p:cNvPr>
          <p:cNvPicPr>
            <a:picLocks noChangeAspect="1"/>
          </p:cNvPicPr>
          <p:nvPr userDrawn="1"/>
        </p:nvPicPr>
        <p:blipFill>
          <a:blip r:embed="rId2">
            <a:extLst>
              <a:ext uri="{28A0092B-C50C-407E-A947-70E740481C1C}">
                <a14:useLocalDpi xmlns:a14="http://schemas.microsoft.com/office/drawing/2010/main" val="0"/>
              </a:ext>
            </a:extLst>
          </a:blip>
          <a:srcRect l="11086" t="8636" r="15690" b="4598"/>
          <a:stretch/>
        </p:blipFill>
        <p:spPr>
          <a:xfrm>
            <a:off x="456649" y="2145323"/>
            <a:ext cx="3481754" cy="3575539"/>
          </a:xfrm>
          <a:prstGeom prst="rect">
            <a:avLst/>
          </a:prstGeom>
        </p:spPr>
      </p:pic>
      <p:sp>
        <p:nvSpPr>
          <p:cNvPr id="3" name="Espace réservé du pied de page 2">
            <a:extLst>
              <a:ext uri="{FF2B5EF4-FFF2-40B4-BE49-F238E27FC236}">
                <a16:creationId xmlns:a16="http://schemas.microsoft.com/office/drawing/2014/main" id="{E3F68511-BE38-12F3-CAD4-2120622AC2EA}"/>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2F2A52B3-A9C4-93D2-B85C-1D2DCED51B59}"/>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441D29DA-B298-01E1-DB44-C262D06B3F4B}"/>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6" name="Graphique 5">
            <a:extLst>
              <a:ext uri="{FF2B5EF4-FFF2-40B4-BE49-F238E27FC236}">
                <a16:creationId xmlns:a16="http://schemas.microsoft.com/office/drawing/2014/main" id="{4D4C655D-A800-A182-483A-CE66563944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0260" y="6450941"/>
            <a:ext cx="2013525" cy="179347"/>
          </a:xfrm>
          <a:prstGeom prst="rect">
            <a:avLst/>
          </a:prstGeom>
        </p:spPr>
      </p:pic>
      <p:pic>
        <p:nvPicPr>
          <p:cNvPr id="7" name="Graphique 6">
            <a:extLst>
              <a:ext uri="{FF2B5EF4-FFF2-40B4-BE49-F238E27FC236}">
                <a16:creationId xmlns:a16="http://schemas.microsoft.com/office/drawing/2014/main" id="{A29F3303-52A5-62D5-3566-335CAEF572C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1007" y="1194330"/>
            <a:ext cx="2868312" cy="482069"/>
          </a:xfrm>
          <a:prstGeom prst="rect">
            <a:avLst/>
          </a:prstGeom>
        </p:spPr>
      </p:pic>
      <p:sp>
        <p:nvSpPr>
          <p:cNvPr id="34" name="Espace réservé du texte 33">
            <a:extLst>
              <a:ext uri="{FF2B5EF4-FFF2-40B4-BE49-F238E27FC236}">
                <a16:creationId xmlns:a16="http://schemas.microsoft.com/office/drawing/2014/main" id="{1D596269-5D3A-2AE1-60DA-01EDA3553AC9}"/>
              </a:ext>
            </a:extLst>
          </p:cNvPr>
          <p:cNvSpPr>
            <a:spLocks noGrp="1"/>
          </p:cNvSpPr>
          <p:nvPr>
            <p:ph type="body" sz="quarter" idx="13" hasCustomPrompt="1"/>
          </p:nvPr>
        </p:nvSpPr>
        <p:spPr bwMode="gray">
          <a:xfrm>
            <a:off x="4504550" y="1194329"/>
            <a:ext cx="92520" cy="507600"/>
          </a:xfrm>
          <a:custGeom>
            <a:avLst/>
            <a:gdLst>
              <a:gd name="connsiteX0" fmla="*/ 0 w 92520"/>
              <a:gd name="connsiteY0" fmla="*/ 278942 h 507600"/>
              <a:gd name="connsiteX1" fmla="*/ 25419 w 92520"/>
              <a:gd name="connsiteY1" fmla="*/ 278942 h 507600"/>
              <a:gd name="connsiteX2" fmla="*/ 25419 w 92520"/>
              <a:gd name="connsiteY2" fmla="*/ 506491 h 507600"/>
              <a:gd name="connsiteX3" fmla="*/ 0 w 92520"/>
              <a:gd name="connsiteY3" fmla="*/ 506491 h 507600"/>
              <a:gd name="connsiteX4" fmla="*/ 67103 w 92520"/>
              <a:gd name="connsiteY4" fmla="*/ 0 h 507600"/>
              <a:gd name="connsiteX5" fmla="*/ 92520 w 92520"/>
              <a:gd name="connsiteY5" fmla="*/ 0 h 507600"/>
              <a:gd name="connsiteX6" fmla="*/ 92520 w 92520"/>
              <a:gd name="connsiteY6" fmla="*/ 507600 h 507600"/>
              <a:gd name="connsiteX7" fmla="*/ 67103 w 92520"/>
              <a:gd name="connsiteY7" fmla="*/ 507600 h 507600"/>
              <a:gd name="connsiteX8" fmla="*/ 0 w 92520"/>
              <a:gd name="connsiteY8" fmla="*/ 0 h 507600"/>
              <a:gd name="connsiteX9" fmla="*/ 25419 w 92520"/>
              <a:gd name="connsiteY9" fmla="*/ 0 h 507600"/>
              <a:gd name="connsiteX10" fmla="*/ 25419 w 92520"/>
              <a:gd name="connsiteY10" fmla="*/ 227543 h 507600"/>
              <a:gd name="connsiteX11" fmla="*/ 0 w 92520"/>
              <a:gd name="connsiteY11" fmla="*/ 227543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0" y="278942"/>
                </a:moveTo>
                <a:lnTo>
                  <a:pt x="25419" y="278942"/>
                </a:lnTo>
                <a:lnTo>
                  <a:pt x="25419" y="506491"/>
                </a:lnTo>
                <a:lnTo>
                  <a:pt x="0" y="506491"/>
                </a:lnTo>
                <a:close/>
                <a:moveTo>
                  <a:pt x="67103" y="0"/>
                </a:moveTo>
                <a:lnTo>
                  <a:pt x="92520" y="0"/>
                </a:lnTo>
                <a:lnTo>
                  <a:pt x="92520" y="507600"/>
                </a:lnTo>
                <a:lnTo>
                  <a:pt x="67103" y="507600"/>
                </a:lnTo>
                <a:close/>
                <a:moveTo>
                  <a:pt x="0" y="0"/>
                </a:moveTo>
                <a:lnTo>
                  <a:pt x="25419" y="0"/>
                </a:lnTo>
                <a:lnTo>
                  <a:pt x="25419" y="227543"/>
                </a:lnTo>
                <a:lnTo>
                  <a:pt x="0" y="227543"/>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01</a:t>
            </a:r>
          </a:p>
        </p:txBody>
      </p:sp>
      <p:sp>
        <p:nvSpPr>
          <p:cNvPr id="57" name="Espace réservé du texte 56">
            <a:extLst>
              <a:ext uri="{FF2B5EF4-FFF2-40B4-BE49-F238E27FC236}">
                <a16:creationId xmlns:a16="http://schemas.microsoft.com/office/drawing/2014/main" id="{82D0A4A6-5708-3395-0E00-30FCF35F4CE1}"/>
              </a:ext>
            </a:extLst>
          </p:cNvPr>
          <p:cNvSpPr>
            <a:spLocks noGrp="1"/>
          </p:cNvSpPr>
          <p:nvPr>
            <p:ph type="body" sz="quarter" idx="14" hasCustomPrompt="1"/>
          </p:nvPr>
        </p:nvSpPr>
        <p:spPr bwMode="gray">
          <a:xfrm>
            <a:off x="7052782" y="1194329"/>
            <a:ext cx="92520" cy="507600"/>
          </a:xfrm>
          <a:custGeom>
            <a:avLst/>
            <a:gdLst>
              <a:gd name="connsiteX0" fmla="*/ 68586 w 92520"/>
              <a:gd name="connsiteY0" fmla="*/ 191938 h 507600"/>
              <a:gd name="connsiteX1" fmla="*/ 92520 w 92520"/>
              <a:gd name="connsiteY1" fmla="*/ 191938 h 507600"/>
              <a:gd name="connsiteX2" fmla="*/ 92520 w 92520"/>
              <a:gd name="connsiteY2" fmla="*/ 507600 h 507600"/>
              <a:gd name="connsiteX3" fmla="*/ 68586 w 92520"/>
              <a:gd name="connsiteY3" fmla="*/ 507600 h 507600"/>
              <a:gd name="connsiteX4" fmla="*/ 68586 w 92520"/>
              <a:gd name="connsiteY4" fmla="*/ 0 h 507600"/>
              <a:gd name="connsiteX5" fmla="*/ 92520 w 92520"/>
              <a:gd name="connsiteY5" fmla="*/ 0 h 507600"/>
              <a:gd name="connsiteX6" fmla="*/ 92520 w 92520"/>
              <a:gd name="connsiteY6" fmla="*/ 148096 h 507600"/>
              <a:gd name="connsiteX7" fmla="*/ 68586 w 92520"/>
              <a:gd name="connsiteY7" fmla="*/ 148096 h 507600"/>
              <a:gd name="connsiteX8" fmla="*/ 6 w 92520"/>
              <a:gd name="connsiteY8" fmla="*/ 0 h 507600"/>
              <a:gd name="connsiteX9" fmla="*/ 25409 w 92520"/>
              <a:gd name="connsiteY9" fmla="*/ 0 h 507600"/>
              <a:gd name="connsiteX10" fmla="*/ 25403 w 92520"/>
              <a:gd name="connsiteY10" fmla="*/ 507285 h 507600"/>
              <a:gd name="connsiteX11" fmla="*/ 0 w 92520"/>
              <a:gd name="connsiteY11" fmla="*/ 507285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68586" y="191938"/>
                </a:moveTo>
                <a:lnTo>
                  <a:pt x="92520" y="191938"/>
                </a:lnTo>
                <a:lnTo>
                  <a:pt x="92520" y="507600"/>
                </a:lnTo>
                <a:lnTo>
                  <a:pt x="68586" y="507600"/>
                </a:lnTo>
                <a:close/>
                <a:moveTo>
                  <a:pt x="68586" y="0"/>
                </a:moveTo>
                <a:lnTo>
                  <a:pt x="92520" y="0"/>
                </a:lnTo>
                <a:lnTo>
                  <a:pt x="92520" y="148096"/>
                </a:lnTo>
                <a:lnTo>
                  <a:pt x="68586" y="148096"/>
                </a:lnTo>
                <a:close/>
                <a:moveTo>
                  <a:pt x="6" y="0"/>
                </a:moveTo>
                <a:lnTo>
                  <a:pt x="25409" y="0"/>
                </a:lnTo>
                <a:lnTo>
                  <a:pt x="25403" y="507285"/>
                </a:lnTo>
                <a:lnTo>
                  <a:pt x="0" y="507285"/>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02</a:t>
            </a:r>
          </a:p>
        </p:txBody>
      </p:sp>
      <p:sp>
        <p:nvSpPr>
          <p:cNvPr id="59" name="Espace réservé du texte 58">
            <a:extLst>
              <a:ext uri="{FF2B5EF4-FFF2-40B4-BE49-F238E27FC236}">
                <a16:creationId xmlns:a16="http://schemas.microsoft.com/office/drawing/2014/main" id="{16DC37AD-1D75-BE92-2855-6BF085E18496}"/>
              </a:ext>
            </a:extLst>
          </p:cNvPr>
          <p:cNvSpPr>
            <a:spLocks noGrp="1"/>
          </p:cNvSpPr>
          <p:nvPr>
            <p:ph type="body" sz="quarter" idx="15" hasCustomPrompt="1"/>
          </p:nvPr>
        </p:nvSpPr>
        <p:spPr bwMode="gray">
          <a:xfrm>
            <a:off x="9598339" y="1194329"/>
            <a:ext cx="92520" cy="507600"/>
          </a:xfrm>
          <a:custGeom>
            <a:avLst/>
            <a:gdLst>
              <a:gd name="connsiteX0" fmla="*/ 0 w 92520"/>
              <a:gd name="connsiteY0" fmla="*/ 394788 h 507600"/>
              <a:gd name="connsiteX1" fmla="*/ 25419 w 92520"/>
              <a:gd name="connsiteY1" fmla="*/ 394788 h 507600"/>
              <a:gd name="connsiteX2" fmla="*/ 25419 w 92520"/>
              <a:gd name="connsiteY2" fmla="*/ 507414 h 507600"/>
              <a:gd name="connsiteX3" fmla="*/ 0 w 92520"/>
              <a:gd name="connsiteY3" fmla="*/ 507414 h 507600"/>
              <a:gd name="connsiteX4" fmla="*/ 68636 w 92520"/>
              <a:gd name="connsiteY4" fmla="*/ 0 h 507600"/>
              <a:gd name="connsiteX5" fmla="*/ 92520 w 92520"/>
              <a:gd name="connsiteY5" fmla="*/ 0 h 507600"/>
              <a:gd name="connsiteX6" fmla="*/ 92520 w 92520"/>
              <a:gd name="connsiteY6" fmla="*/ 507600 h 507600"/>
              <a:gd name="connsiteX7" fmla="*/ 68636 w 92520"/>
              <a:gd name="connsiteY7" fmla="*/ 507600 h 507600"/>
              <a:gd name="connsiteX8" fmla="*/ 0 w 92520"/>
              <a:gd name="connsiteY8" fmla="*/ 0 h 507600"/>
              <a:gd name="connsiteX9" fmla="*/ 25419 w 92520"/>
              <a:gd name="connsiteY9" fmla="*/ 0 h 507600"/>
              <a:gd name="connsiteX10" fmla="*/ 25419 w 92520"/>
              <a:gd name="connsiteY10" fmla="*/ 351428 h 507600"/>
              <a:gd name="connsiteX11" fmla="*/ 0 w 92520"/>
              <a:gd name="connsiteY11" fmla="*/ 351428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0" y="394788"/>
                </a:moveTo>
                <a:lnTo>
                  <a:pt x="25419" y="394788"/>
                </a:lnTo>
                <a:lnTo>
                  <a:pt x="25419" y="507414"/>
                </a:lnTo>
                <a:lnTo>
                  <a:pt x="0" y="507414"/>
                </a:lnTo>
                <a:close/>
                <a:moveTo>
                  <a:pt x="68636" y="0"/>
                </a:moveTo>
                <a:lnTo>
                  <a:pt x="92520" y="0"/>
                </a:lnTo>
                <a:lnTo>
                  <a:pt x="92520" y="507600"/>
                </a:lnTo>
                <a:lnTo>
                  <a:pt x="68636" y="507600"/>
                </a:lnTo>
                <a:close/>
                <a:moveTo>
                  <a:pt x="0" y="0"/>
                </a:moveTo>
                <a:lnTo>
                  <a:pt x="25419" y="0"/>
                </a:lnTo>
                <a:lnTo>
                  <a:pt x="25419" y="351428"/>
                </a:lnTo>
                <a:lnTo>
                  <a:pt x="0" y="351428"/>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03</a:t>
            </a:r>
          </a:p>
        </p:txBody>
      </p:sp>
      <p:sp>
        <p:nvSpPr>
          <p:cNvPr id="63" name="Espace réservé du texte 62">
            <a:extLst>
              <a:ext uri="{FF2B5EF4-FFF2-40B4-BE49-F238E27FC236}">
                <a16:creationId xmlns:a16="http://schemas.microsoft.com/office/drawing/2014/main" id="{6D88ED59-BFB6-B498-A666-B131CEE64C8F}"/>
              </a:ext>
            </a:extLst>
          </p:cNvPr>
          <p:cNvSpPr>
            <a:spLocks noGrp="1"/>
          </p:cNvSpPr>
          <p:nvPr>
            <p:ph type="body" sz="quarter" idx="16" hasCustomPrompt="1"/>
          </p:nvPr>
        </p:nvSpPr>
        <p:spPr bwMode="gray">
          <a:xfrm>
            <a:off x="4504550" y="3745522"/>
            <a:ext cx="92518" cy="507600"/>
          </a:xfrm>
          <a:custGeom>
            <a:avLst/>
            <a:gdLst>
              <a:gd name="connsiteX0" fmla="*/ 67101 w 92518"/>
              <a:gd name="connsiteY0" fmla="*/ 278939 h 507600"/>
              <a:gd name="connsiteX1" fmla="*/ 92518 w 92518"/>
              <a:gd name="connsiteY1" fmla="*/ 278939 h 507600"/>
              <a:gd name="connsiteX2" fmla="*/ 92518 w 92518"/>
              <a:gd name="connsiteY2" fmla="*/ 506485 h 507600"/>
              <a:gd name="connsiteX3" fmla="*/ 67101 w 92518"/>
              <a:gd name="connsiteY3" fmla="*/ 506485 h 507600"/>
              <a:gd name="connsiteX4" fmla="*/ 67101 w 92518"/>
              <a:gd name="connsiteY4" fmla="*/ 0 h 507600"/>
              <a:gd name="connsiteX5" fmla="*/ 92518 w 92518"/>
              <a:gd name="connsiteY5" fmla="*/ 0 h 507600"/>
              <a:gd name="connsiteX6" fmla="*/ 92518 w 92518"/>
              <a:gd name="connsiteY6" fmla="*/ 227546 h 507600"/>
              <a:gd name="connsiteX7" fmla="*/ 67101 w 92518"/>
              <a:gd name="connsiteY7" fmla="*/ 227546 h 507600"/>
              <a:gd name="connsiteX8" fmla="*/ 0 w 92518"/>
              <a:gd name="connsiteY8" fmla="*/ 0 h 507600"/>
              <a:gd name="connsiteX9" fmla="*/ 25419 w 92518"/>
              <a:gd name="connsiteY9" fmla="*/ 0 h 507600"/>
              <a:gd name="connsiteX10" fmla="*/ 25419 w 92518"/>
              <a:gd name="connsiteY10" fmla="*/ 507600 h 507600"/>
              <a:gd name="connsiteX11" fmla="*/ 0 w 92518"/>
              <a:gd name="connsiteY11" fmla="*/ 507600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18" h="507600">
                <a:moveTo>
                  <a:pt x="67101" y="278939"/>
                </a:moveTo>
                <a:lnTo>
                  <a:pt x="92518" y="278939"/>
                </a:lnTo>
                <a:lnTo>
                  <a:pt x="92518" y="506485"/>
                </a:lnTo>
                <a:lnTo>
                  <a:pt x="67101" y="506485"/>
                </a:lnTo>
                <a:close/>
                <a:moveTo>
                  <a:pt x="67101" y="0"/>
                </a:moveTo>
                <a:lnTo>
                  <a:pt x="92518" y="0"/>
                </a:lnTo>
                <a:lnTo>
                  <a:pt x="92518" y="227546"/>
                </a:lnTo>
                <a:lnTo>
                  <a:pt x="67101" y="227546"/>
                </a:lnTo>
                <a:close/>
                <a:moveTo>
                  <a:pt x="0" y="0"/>
                </a:moveTo>
                <a:lnTo>
                  <a:pt x="25419" y="0"/>
                </a:lnTo>
                <a:lnTo>
                  <a:pt x="25419" y="507600"/>
                </a:lnTo>
                <a:lnTo>
                  <a:pt x="0" y="507600"/>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04</a:t>
            </a:r>
          </a:p>
        </p:txBody>
      </p:sp>
      <p:sp>
        <p:nvSpPr>
          <p:cNvPr id="65" name="Espace réservé du texte 64">
            <a:extLst>
              <a:ext uri="{FF2B5EF4-FFF2-40B4-BE49-F238E27FC236}">
                <a16:creationId xmlns:a16="http://schemas.microsoft.com/office/drawing/2014/main" id="{47B12062-EC6D-6B7C-8367-DF9142473E10}"/>
              </a:ext>
            </a:extLst>
          </p:cNvPr>
          <p:cNvSpPr>
            <a:spLocks noGrp="1"/>
          </p:cNvSpPr>
          <p:nvPr>
            <p:ph type="body" sz="quarter" idx="17" hasCustomPrompt="1"/>
          </p:nvPr>
        </p:nvSpPr>
        <p:spPr bwMode="gray">
          <a:xfrm>
            <a:off x="7052782" y="3745522"/>
            <a:ext cx="92520" cy="507600"/>
          </a:xfrm>
          <a:custGeom>
            <a:avLst/>
            <a:gdLst>
              <a:gd name="connsiteX0" fmla="*/ 0 w 92520"/>
              <a:gd name="connsiteY0" fmla="*/ 368870 h 507600"/>
              <a:gd name="connsiteX1" fmla="*/ 25419 w 92520"/>
              <a:gd name="connsiteY1" fmla="*/ 368870 h 507600"/>
              <a:gd name="connsiteX2" fmla="*/ 25419 w 92520"/>
              <a:gd name="connsiteY2" fmla="*/ 507129 h 507600"/>
              <a:gd name="connsiteX3" fmla="*/ 0 w 92520"/>
              <a:gd name="connsiteY3" fmla="*/ 507129 h 507600"/>
              <a:gd name="connsiteX4" fmla="*/ 68622 w 92520"/>
              <a:gd name="connsiteY4" fmla="*/ 0 h 507600"/>
              <a:gd name="connsiteX5" fmla="*/ 92520 w 92520"/>
              <a:gd name="connsiteY5" fmla="*/ 0 h 507600"/>
              <a:gd name="connsiteX6" fmla="*/ 92520 w 92520"/>
              <a:gd name="connsiteY6" fmla="*/ 507600 h 507600"/>
              <a:gd name="connsiteX7" fmla="*/ 68622 w 92520"/>
              <a:gd name="connsiteY7" fmla="*/ 507600 h 507600"/>
              <a:gd name="connsiteX8" fmla="*/ 0 w 92520"/>
              <a:gd name="connsiteY8" fmla="*/ 0 h 507600"/>
              <a:gd name="connsiteX9" fmla="*/ 25419 w 92520"/>
              <a:gd name="connsiteY9" fmla="*/ 0 h 507600"/>
              <a:gd name="connsiteX10" fmla="*/ 25419 w 92520"/>
              <a:gd name="connsiteY10" fmla="*/ 311277 h 507600"/>
              <a:gd name="connsiteX11" fmla="*/ 0 w 92520"/>
              <a:gd name="connsiteY11" fmla="*/ 311277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0" y="368870"/>
                </a:moveTo>
                <a:lnTo>
                  <a:pt x="25419" y="368870"/>
                </a:lnTo>
                <a:lnTo>
                  <a:pt x="25419" y="507129"/>
                </a:lnTo>
                <a:lnTo>
                  <a:pt x="0" y="507129"/>
                </a:lnTo>
                <a:close/>
                <a:moveTo>
                  <a:pt x="68622" y="0"/>
                </a:moveTo>
                <a:lnTo>
                  <a:pt x="92520" y="0"/>
                </a:lnTo>
                <a:lnTo>
                  <a:pt x="92520" y="507600"/>
                </a:lnTo>
                <a:lnTo>
                  <a:pt x="68622" y="507600"/>
                </a:lnTo>
                <a:close/>
                <a:moveTo>
                  <a:pt x="0" y="0"/>
                </a:moveTo>
                <a:lnTo>
                  <a:pt x="25419" y="0"/>
                </a:lnTo>
                <a:lnTo>
                  <a:pt x="25419" y="311277"/>
                </a:lnTo>
                <a:lnTo>
                  <a:pt x="0" y="311277"/>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05</a:t>
            </a:r>
          </a:p>
        </p:txBody>
      </p:sp>
      <p:sp>
        <p:nvSpPr>
          <p:cNvPr id="66" name="Espace réservé du texte 65">
            <a:extLst>
              <a:ext uri="{FF2B5EF4-FFF2-40B4-BE49-F238E27FC236}">
                <a16:creationId xmlns:a16="http://schemas.microsoft.com/office/drawing/2014/main" id="{9A56595B-2DFF-9F4C-B71B-46D81866B47F}"/>
              </a:ext>
            </a:extLst>
          </p:cNvPr>
          <p:cNvSpPr>
            <a:spLocks noGrp="1"/>
          </p:cNvSpPr>
          <p:nvPr>
            <p:ph type="body" sz="quarter" idx="18" hasCustomPrompt="1"/>
          </p:nvPr>
        </p:nvSpPr>
        <p:spPr bwMode="gray">
          <a:xfrm>
            <a:off x="9598341" y="3745522"/>
            <a:ext cx="92520" cy="507600"/>
          </a:xfrm>
          <a:custGeom>
            <a:avLst/>
            <a:gdLst>
              <a:gd name="connsiteX0" fmla="*/ 68634 w 92520"/>
              <a:gd name="connsiteY0" fmla="*/ 172235 h 507600"/>
              <a:gd name="connsiteX1" fmla="*/ 92520 w 92520"/>
              <a:gd name="connsiteY1" fmla="*/ 172235 h 507600"/>
              <a:gd name="connsiteX2" fmla="*/ 92520 w 92520"/>
              <a:gd name="connsiteY2" fmla="*/ 506473 h 507600"/>
              <a:gd name="connsiteX3" fmla="*/ 68634 w 92520"/>
              <a:gd name="connsiteY3" fmla="*/ 506473 h 507600"/>
              <a:gd name="connsiteX4" fmla="*/ 68634 w 92520"/>
              <a:gd name="connsiteY4" fmla="*/ 0 h 507600"/>
              <a:gd name="connsiteX5" fmla="*/ 92520 w 92520"/>
              <a:gd name="connsiteY5" fmla="*/ 0 h 507600"/>
              <a:gd name="connsiteX6" fmla="*/ 92520 w 92520"/>
              <a:gd name="connsiteY6" fmla="*/ 115298 h 507600"/>
              <a:gd name="connsiteX7" fmla="*/ 68634 w 92520"/>
              <a:gd name="connsiteY7" fmla="*/ 115298 h 507600"/>
              <a:gd name="connsiteX8" fmla="*/ 0 w 92520"/>
              <a:gd name="connsiteY8" fmla="*/ 0 h 507600"/>
              <a:gd name="connsiteX9" fmla="*/ 25418 w 92520"/>
              <a:gd name="connsiteY9" fmla="*/ 0 h 507600"/>
              <a:gd name="connsiteX10" fmla="*/ 25418 w 92520"/>
              <a:gd name="connsiteY10" fmla="*/ 507600 h 507600"/>
              <a:gd name="connsiteX11" fmla="*/ 0 w 92520"/>
              <a:gd name="connsiteY11" fmla="*/ 507600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68634" y="172235"/>
                </a:moveTo>
                <a:lnTo>
                  <a:pt x="92520" y="172235"/>
                </a:lnTo>
                <a:lnTo>
                  <a:pt x="92520" y="506473"/>
                </a:lnTo>
                <a:lnTo>
                  <a:pt x="68634" y="506473"/>
                </a:lnTo>
                <a:close/>
                <a:moveTo>
                  <a:pt x="68634" y="0"/>
                </a:moveTo>
                <a:lnTo>
                  <a:pt x="92520" y="0"/>
                </a:lnTo>
                <a:lnTo>
                  <a:pt x="92520" y="115298"/>
                </a:lnTo>
                <a:lnTo>
                  <a:pt x="68634" y="115298"/>
                </a:lnTo>
                <a:close/>
                <a:moveTo>
                  <a:pt x="0" y="0"/>
                </a:moveTo>
                <a:lnTo>
                  <a:pt x="25418" y="0"/>
                </a:lnTo>
                <a:lnTo>
                  <a:pt x="25418" y="507600"/>
                </a:lnTo>
                <a:lnTo>
                  <a:pt x="0" y="507600"/>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06</a:t>
            </a:r>
          </a:p>
        </p:txBody>
      </p:sp>
      <p:sp>
        <p:nvSpPr>
          <p:cNvPr id="68" name="Espace réservé du texte 67">
            <a:extLst>
              <a:ext uri="{FF2B5EF4-FFF2-40B4-BE49-F238E27FC236}">
                <a16:creationId xmlns:a16="http://schemas.microsoft.com/office/drawing/2014/main" id="{C348551E-1D52-88A0-C751-F7DC84AC68A1}"/>
              </a:ext>
            </a:extLst>
          </p:cNvPr>
          <p:cNvSpPr>
            <a:spLocks noGrp="1"/>
          </p:cNvSpPr>
          <p:nvPr>
            <p:ph type="body" sz="quarter" idx="19" hasCustomPrompt="1"/>
          </p:nvPr>
        </p:nvSpPr>
        <p:spPr>
          <a:xfrm>
            <a:off x="4504550" y="1836892"/>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74" name="Espace réservé du texte 73">
            <a:extLst>
              <a:ext uri="{FF2B5EF4-FFF2-40B4-BE49-F238E27FC236}">
                <a16:creationId xmlns:a16="http://schemas.microsoft.com/office/drawing/2014/main" id="{633472D5-CA75-E0D3-3991-6BB41CE0AB5D}"/>
              </a:ext>
            </a:extLst>
          </p:cNvPr>
          <p:cNvSpPr>
            <a:spLocks noGrp="1"/>
          </p:cNvSpPr>
          <p:nvPr>
            <p:ph type="body" sz="quarter" idx="21" hasCustomPrompt="1"/>
          </p:nvPr>
        </p:nvSpPr>
        <p:spPr>
          <a:xfrm>
            <a:off x="4504551" y="2417923"/>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75" name="Espace réservé du texte 67">
            <a:extLst>
              <a:ext uri="{FF2B5EF4-FFF2-40B4-BE49-F238E27FC236}">
                <a16:creationId xmlns:a16="http://schemas.microsoft.com/office/drawing/2014/main" id="{5D5E1386-5291-5315-6AD9-5C4D30ADA950}"/>
              </a:ext>
            </a:extLst>
          </p:cNvPr>
          <p:cNvSpPr>
            <a:spLocks noGrp="1"/>
          </p:cNvSpPr>
          <p:nvPr>
            <p:ph type="body" sz="quarter" idx="22" hasCustomPrompt="1"/>
          </p:nvPr>
        </p:nvSpPr>
        <p:spPr>
          <a:xfrm>
            <a:off x="7052782" y="1836892"/>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76" name="Espace réservé du texte 73">
            <a:extLst>
              <a:ext uri="{FF2B5EF4-FFF2-40B4-BE49-F238E27FC236}">
                <a16:creationId xmlns:a16="http://schemas.microsoft.com/office/drawing/2014/main" id="{D288B3E1-2AA1-4E12-62DB-2487779B9E44}"/>
              </a:ext>
            </a:extLst>
          </p:cNvPr>
          <p:cNvSpPr>
            <a:spLocks noGrp="1"/>
          </p:cNvSpPr>
          <p:nvPr>
            <p:ph type="body" sz="quarter" idx="23" hasCustomPrompt="1"/>
          </p:nvPr>
        </p:nvSpPr>
        <p:spPr>
          <a:xfrm>
            <a:off x="7052782" y="2417923"/>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77" name="Espace réservé du texte 67">
            <a:extLst>
              <a:ext uri="{FF2B5EF4-FFF2-40B4-BE49-F238E27FC236}">
                <a16:creationId xmlns:a16="http://schemas.microsoft.com/office/drawing/2014/main" id="{7D6520EC-71BD-6D16-BA25-0F724ACB803A}"/>
              </a:ext>
            </a:extLst>
          </p:cNvPr>
          <p:cNvSpPr>
            <a:spLocks noGrp="1"/>
          </p:cNvSpPr>
          <p:nvPr>
            <p:ph type="body" sz="quarter" idx="24" hasCustomPrompt="1"/>
          </p:nvPr>
        </p:nvSpPr>
        <p:spPr>
          <a:xfrm>
            <a:off x="9598339" y="1836892"/>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78" name="Espace réservé du texte 73">
            <a:extLst>
              <a:ext uri="{FF2B5EF4-FFF2-40B4-BE49-F238E27FC236}">
                <a16:creationId xmlns:a16="http://schemas.microsoft.com/office/drawing/2014/main" id="{79E22DFB-8EC7-1B50-9696-A81366BE2C57}"/>
              </a:ext>
            </a:extLst>
          </p:cNvPr>
          <p:cNvSpPr>
            <a:spLocks noGrp="1"/>
          </p:cNvSpPr>
          <p:nvPr>
            <p:ph type="body" sz="quarter" idx="25" hasCustomPrompt="1"/>
          </p:nvPr>
        </p:nvSpPr>
        <p:spPr>
          <a:xfrm>
            <a:off x="9598339" y="2417923"/>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79" name="Espace réservé du texte 67">
            <a:extLst>
              <a:ext uri="{FF2B5EF4-FFF2-40B4-BE49-F238E27FC236}">
                <a16:creationId xmlns:a16="http://schemas.microsoft.com/office/drawing/2014/main" id="{73BE562C-CBDA-232B-BD6D-45231CDED528}"/>
              </a:ext>
            </a:extLst>
          </p:cNvPr>
          <p:cNvSpPr>
            <a:spLocks noGrp="1"/>
          </p:cNvSpPr>
          <p:nvPr>
            <p:ph type="body" sz="quarter" idx="26" hasCustomPrompt="1"/>
          </p:nvPr>
        </p:nvSpPr>
        <p:spPr>
          <a:xfrm>
            <a:off x="4504551" y="4385998"/>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80" name="Espace réservé du texte 73">
            <a:extLst>
              <a:ext uri="{FF2B5EF4-FFF2-40B4-BE49-F238E27FC236}">
                <a16:creationId xmlns:a16="http://schemas.microsoft.com/office/drawing/2014/main" id="{D7AA2151-45CC-722E-408A-C088A4F707F0}"/>
              </a:ext>
            </a:extLst>
          </p:cNvPr>
          <p:cNvSpPr>
            <a:spLocks noGrp="1"/>
          </p:cNvSpPr>
          <p:nvPr>
            <p:ph type="body" sz="quarter" idx="27" hasCustomPrompt="1"/>
          </p:nvPr>
        </p:nvSpPr>
        <p:spPr>
          <a:xfrm>
            <a:off x="4504551" y="4967029"/>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81" name="Espace réservé du texte 67">
            <a:extLst>
              <a:ext uri="{FF2B5EF4-FFF2-40B4-BE49-F238E27FC236}">
                <a16:creationId xmlns:a16="http://schemas.microsoft.com/office/drawing/2014/main" id="{63C88493-D196-CF66-40FA-FD1F99F2D4FB}"/>
              </a:ext>
            </a:extLst>
          </p:cNvPr>
          <p:cNvSpPr>
            <a:spLocks noGrp="1"/>
          </p:cNvSpPr>
          <p:nvPr>
            <p:ph type="body" sz="quarter" idx="28" hasCustomPrompt="1"/>
          </p:nvPr>
        </p:nvSpPr>
        <p:spPr>
          <a:xfrm>
            <a:off x="7052782" y="4385998"/>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82" name="Espace réservé du texte 73">
            <a:extLst>
              <a:ext uri="{FF2B5EF4-FFF2-40B4-BE49-F238E27FC236}">
                <a16:creationId xmlns:a16="http://schemas.microsoft.com/office/drawing/2014/main" id="{11E43A79-844F-A4A4-C498-CC4782D2F660}"/>
              </a:ext>
            </a:extLst>
          </p:cNvPr>
          <p:cNvSpPr>
            <a:spLocks noGrp="1"/>
          </p:cNvSpPr>
          <p:nvPr>
            <p:ph type="body" sz="quarter" idx="29" hasCustomPrompt="1"/>
          </p:nvPr>
        </p:nvSpPr>
        <p:spPr>
          <a:xfrm>
            <a:off x="7052782" y="4967029"/>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83" name="Espace réservé du texte 67">
            <a:extLst>
              <a:ext uri="{FF2B5EF4-FFF2-40B4-BE49-F238E27FC236}">
                <a16:creationId xmlns:a16="http://schemas.microsoft.com/office/drawing/2014/main" id="{9B8DDCD9-67E9-6CFF-29B2-7020630C2230}"/>
              </a:ext>
            </a:extLst>
          </p:cNvPr>
          <p:cNvSpPr>
            <a:spLocks noGrp="1"/>
          </p:cNvSpPr>
          <p:nvPr>
            <p:ph type="body" sz="quarter" idx="30" hasCustomPrompt="1"/>
          </p:nvPr>
        </p:nvSpPr>
        <p:spPr>
          <a:xfrm>
            <a:off x="9598341" y="4385998"/>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84" name="Espace réservé du texte 73">
            <a:extLst>
              <a:ext uri="{FF2B5EF4-FFF2-40B4-BE49-F238E27FC236}">
                <a16:creationId xmlns:a16="http://schemas.microsoft.com/office/drawing/2014/main" id="{1C0C5485-4E4F-2A3E-C147-C01FBC80DB01}"/>
              </a:ext>
            </a:extLst>
          </p:cNvPr>
          <p:cNvSpPr>
            <a:spLocks noGrp="1"/>
          </p:cNvSpPr>
          <p:nvPr>
            <p:ph type="body" sz="quarter" idx="31" hasCustomPrompt="1"/>
          </p:nvPr>
        </p:nvSpPr>
        <p:spPr>
          <a:xfrm>
            <a:off x="9598341" y="4967029"/>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Tree>
    <p:extLst>
      <p:ext uri="{BB962C8B-B14F-4D97-AF65-F5344CB8AC3E}">
        <p14:creationId xmlns:p14="http://schemas.microsoft.com/office/powerpoint/2010/main" val="196324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OS - 4 TEXTES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DD370-9154-A828-84F9-9A5772127D5A}"/>
              </a:ext>
            </a:extLst>
          </p:cNvPr>
          <p:cNvSpPr>
            <a:spLocks noGrp="1"/>
          </p:cNvSpPr>
          <p:nvPr>
            <p:ph type="title" hasCustomPrompt="1"/>
          </p:nvPr>
        </p:nvSpPr>
        <p:spPr/>
        <p:txBody>
          <a:bodyPr/>
          <a:lstStyle/>
          <a:p>
            <a:r>
              <a:rPr lang="fr-FR"/>
              <a:t>Titre de slide de contenu sur une ligne</a:t>
            </a:r>
          </a:p>
        </p:txBody>
      </p:sp>
      <p:sp>
        <p:nvSpPr>
          <p:cNvPr id="3" name="Espace réservé du pied de page 2">
            <a:extLst>
              <a:ext uri="{FF2B5EF4-FFF2-40B4-BE49-F238E27FC236}">
                <a16:creationId xmlns:a16="http://schemas.microsoft.com/office/drawing/2014/main" id="{F85A2F8C-69FF-1784-AABF-2F5B0CE8BADB}"/>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1FD7FBE2-690B-4B65-6C72-F96655BFA1DC}"/>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BB93E94D-2FDF-E06E-F7AB-C22D4670054C}"/>
              </a:ext>
            </a:extLst>
          </p:cNvPr>
          <p:cNvSpPr>
            <a:spLocks noGrp="1"/>
          </p:cNvSpPr>
          <p:nvPr>
            <p:ph type="sldNum" sz="quarter" idx="12"/>
          </p:nvPr>
        </p:nvSpPr>
        <p:spPr/>
        <p:txBody>
          <a:bodyPr/>
          <a:lstStyle/>
          <a:p>
            <a:fld id="{523E91DC-5C0F-443B-9617-CF521B799BE5}" type="slidenum">
              <a:rPr lang="fr-FR" smtClean="0"/>
              <a:pPr/>
              <a:t>‹N°›</a:t>
            </a:fld>
            <a:endParaRPr lang="fr-FR"/>
          </a:p>
        </p:txBody>
      </p:sp>
      <p:sp>
        <p:nvSpPr>
          <p:cNvPr id="12" name="Espace réservé du texte 8">
            <a:extLst>
              <a:ext uri="{FF2B5EF4-FFF2-40B4-BE49-F238E27FC236}">
                <a16:creationId xmlns:a16="http://schemas.microsoft.com/office/drawing/2014/main" id="{49A56961-7215-AC71-C385-A5D909DA95B7}"/>
              </a:ext>
            </a:extLst>
          </p:cNvPr>
          <p:cNvSpPr>
            <a:spLocks noGrp="1"/>
          </p:cNvSpPr>
          <p:nvPr>
            <p:ph type="body" sz="quarter" idx="14" hasCustomPrompt="1"/>
          </p:nvPr>
        </p:nvSpPr>
        <p:spPr>
          <a:xfrm>
            <a:off x="885600" y="3157200"/>
            <a:ext cx="2433600" cy="856800"/>
          </a:xfrm>
        </p:spPr>
        <p:txBody>
          <a:bodyPr anchor="b" anchorCtr="0"/>
          <a:lstStyle>
            <a:lvl1pPr marL="0" indent="0">
              <a:lnSpc>
                <a:spcPct val="90000"/>
              </a:lnSpc>
              <a:spcAft>
                <a:spcPts val="0"/>
              </a:spcAft>
              <a:buNone/>
              <a:defRPr sz="1800" b="1">
                <a:solidFill>
                  <a:schemeClr val="accent2"/>
                </a:solidFill>
              </a:defRPr>
            </a:lvl1pPr>
            <a:lvl2pPr marL="0" indent="0">
              <a:lnSpc>
                <a:spcPct val="90000"/>
              </a:lnSpc>
              <a:spcAft>
                <a:spcPts val="0"/>
              </a:spcAft>
              <a:buNone/>
              <a:defRPr sz="1800" b="1">
                <a:solidFill>
                  <a:schemeClr val="accent2"/>
                </a:solidFill>
              </a:defRPr>
            </a:lvl2pPr>
            <a:lvl3pPr marL="0" indent="0">
              <a:lnSpc>
                <a:spcPct val="90000"/>
              </a:lnSpc>
              <a:spcAft>
                <a:spcPts val="0"/>
              </a:spcAft>
              <a:buNone/>
              <a:defRPr sz="1800" b="1">
                <a:solidFill>
                  <a:schemeClr val="accent2"/>
                </a:solidFill>
              </a:defRPr>
            </a:lvl3pPr>
            <a:lvl4pPr marL="0" indent="0">
              <a:lnSpc>
                <a:spcPct val="90000"/>
              </a:lnSpc>
              <a:spcAft>
                <a:spcPts val="0"/>
              </a:spcAft>
              <a:buNone/>
              <a:defRPr sz="1800" b="1">
                <a:solidFill>
                  <a:schemeClr val="accent2"/>
                </a:solidFill>
              </a:defRPr>
            </a:lvl4pPr>
            <a:lvl5pPr marL="0" indent="0">
              <a:lnSpc>
                <a:spcPct val="90000"/>
              </a:lnSpc>
              <a:spcAft>
                <a:spcPts val="0"/>
              </a:spcAft>
              <a:buNone/>
              <a:defRPr sz="1800" b="1">
                <a:solidFill>
                  <a:schemeClr val="accent2"/>
                </a:solidFill>
              </a:defRPr>
            </a:lvl5pPr>
            <a:lvl6pPr marL="0" indent="0">
              <a:lnSpc>
                <a:spcPct val="90000"/>
              </a:lnSpc>
              <a:spcAft>
                <a:spcPts val="0"/>
              </a:spcAft>
              <a:buNone/>
              <a:defRPr sz="1800" b="1">
                <a:solidFill>
                  <a:schemeClr val="accent2"/>
                </a:solidFill>
              </a:defRPr>
            </a:lvl6pPr>
            <a:lvl7pPr marL="0" indent="0">
              <a:lnSpc>
                <a:spcPct val="90000"/>
              </a:lnSpc>
              <a:spcAft>
                <a:spcPts val="0"/>
              </a:spcAft>
              <a:buNone/>
              <a:defRPr sz="1800" b="1">
                <a:solidFill>
                  <a:schemeClr val="accent2"/>
                </a:solidFill>
              </a:defRPr>
            </a:lvl7pPr>
            <a:lvl8pPr marL="0" indent="0">
              <a:lnSpc>
                <a:spcPct val="90000"/>
              </a:lnSpc>
              <a:spcAft>
                <a:spcPts val="0"/>
              </a:spcAft>
              <a:buNone/>
              <a:defRPr sz="1800" b="1">
                <a:solidFill>
                  <a:schemeClr val="accent2"/>
                </a:solidFill>
              </a:defRPr>
            </a:lvl8pPr>
            <a:lvl9pPr marL="0" indent="0">
              <a:lnSpc>
                <a:spcPct val="90000"/>
              </a:lnSpc>
              <a:spcAft>
                <a:spcPts val="0"/>
              </a:spcAft>
              <a:buNone/>
              <a:defRPr sz="1800" b="1">
                <a:solidFill>
                  <a:schemeClr val="accent2"/>
                </a:solidFill>
              </a:defRPr>
            </a:lvl9pPr>
          </a:lstStyle>
          <a:p>
            <a:pPr lvl="0"/>
            <a:r>
              <a:rPr lang="fr-FR" b="1">
                <a:solidFill>
                  <a:srgbClr val="3B76F6"/>
                </a:solidFill>
                <a:effectLst/>
                <a:latin typeface="Arial" panose="020B0604020202020204" pitchFamily="34" charset="0"/>
              </a:rPr>
              <a:t>Sous-titre sur une seule ou deux lignes</a:t>
            </a:r>
            <a:endParaRPr lang="fr-FR">
              <a:effectLst/>
              <a:latin typeface="Arial" panose="020B0604020202020204" pitchFamily="34" charset="0"/>
            </a:endParaRPr>
          </a:p>
        </p:txBody>
      </p:sp>
      <p:sp>
        <p:nvSpPr>
          <p:cNvPr id="13" name="Espace réservé du texte 11">
            <a:extLst>
              <a:ext uri="{FF2B5EF4-FFF2-40B4-BE49-F238E27FC236}">
                <a16:creationId xmlns:a16="http://schemas.microsoft.com/office/drawing/2014/main" id="{96051E96-2C17-1C44-A39D-BFE9F8342771}"/>
              </a:ext>
            </a:extLst>
          </p:cNvPr>
          <p:cNvSpPr>
            <a:spLocks noGrp="1"/>
          </p:cNvSpPr>
          <p:nvPr>
            <p:ph type="body" sz="quarter" idx="15" hasCustomPrompt="1"/>
          </p:nvPr>
        </p:nvSpPr>
        <p:spPr>
          <a:xfrm>
            <a:off x="914400"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19" name="Espace réservé du texte 8">
            <a:extLst>
              <a:ext uri="{FF2B5EF4-FFF2-40B4-BE49-F238E27FC236}">
                <a16:creationId xmlns:a16="http://schemas.microsoft.com/office/drawing/2014/main" id="{4D93B3BA-66A4-CD96-D580-A03E67F7C553}"/>
              </a:ext>
            </a:extLst>
          </p:cNvPr>
          <p:cNvSpPr>
            <a:spLocks noGrp="1"/>
          </p:cNvSpPr>
          <p:nvPr>
            <p:ph type="body" sz="quarter" idx="35" hasCustomPrompt="1"/>
          </p:nvPr>
        </p:nvSpPr>
        <p:spPr>
          <a:xfrm>
            <a:off x="3682846" y="3157200"/>
            <a:ext cx="2433600" cy="856800"/>
          </a:xfrm>
        </p:spPr>
        <p:txBody>
          <a:bodyPr anchor="b" anchorCtr="0"/>
          <a:lstStyle>
            <a:lvl1pPr marL="0" indent="0">
              <a:lnSpc>
                <a:spcPct val="90000"/>
              </a:lnSpc>
              <a:spcAft>
                <a:spcPts val="0"/>
              </a:spcAft>
              <a:buNone/>
              <a:defRPr sz="1800" b="1">
                <a:solidFill>
                  <a:schemeClr val="accent3"/>
                </a:solidFill>
              </a:defRPr>
            </a:lvl1pPr>
            <a:lvl2pPr marL="0" indent="0">
              <a:lnSpc>
                <a:spcPct val="90000"/>
              </a:lnSpc>
              <a:spcAft>
                <a:spcPts val="0"/>
              </a:spcAft>
              <a:buNone/>
              <a:defRPr sz="1800" b="1">
                <a:solidFill>
                  <a:schemeClr val="accent3"/>
                </a:solidFill>
              </a:defRPr>
            </a:lvl2pPr>
            <a:lvl3pPr marL="0" indent="0">
              <a:lnSpc>
                <a:spcPct val="90000"/>
              </a:lnSpc>
              <a:spcAft>
                <a:spcPts val="0"/>
              </a:spcAft>
              <a:buNone/>
              <a:defRPr sz="1800" b="1">
                <a:solidFill>
                  <a:schemeClr val="accent3"/>
                </a:solidFill>
              </a:defRPr>
            </a:lvl3pPr>
            <a:lvl4pPr marL="0" indent="0">
              <a:lnSpc>
                <a:spcPct val="90000"/>
              </a:lnSpc>
              <a:spcAft>
                <a:spcPts val="0"/>
              </a:spcAft>
              <a:buNone/>
              <a:defRPr sz="1800" b="1">
                <a:solidFill>
                  <a:schemeClr val="accent3"/>
                </a:solidFill>
              </a:defRPr>
            </a:lvl4pPr>
            <a:lvl5pPr marL="0" indent="0">
              <a:lnSpc>
                <a:spcPct val="90000"/>
              </a:lnSpc>
              <a:spcAft>
                <a:spcPts val="0"/>
              </a:spcAft>
              <a:buNone/>
              <a:defRPr sz="1800" b="1">
                <a:solidFill>
                  <a:schemeClr val="accent3"/>
                </a:solidFill>
              </a:defRPr>
            </a:lvl5pPr>
            <a:lvl6pPr marL="0" indent="0">
              <a:lnSpc>
                <a:spcPct val="90000"/>
              </a:lnSpc>
              <a:spcAft>
                <a:spcPts val="0"/>
              </a:spcAft>
              <a:buNone/>
              <a:defRPr sz="1800" b="1">
                <a:solidFill>
                  <a:schemeClr val="accent3"/>
                </a:solidFill>
              </a:defRPr>
            </a:lvl6pPr>
            <a:lvl7pPr marL="0" indent="0">
              <a:lnSpc>
                <a:spcPct val="90000"/>
              </a:lnSpc>
              <a:spcAft>
                <a:spcPts val="0"/>
              </a:spcAft>
              <a:buNone/>
              <a:defRPr sz="1800" b="1">
                <a:solidFill>
                  <a:schemeClr val="accent3"/>
                </a:solidFill>
              </a:defRPr>
            </a:lvl7pPr>
            <a:lvl8pPr marL="0" indent="0">
              <a:lnSpc>
                <a:spcPct val="90000"/>
              </a:lnSpc>
              <a:spcAft>
                <a:spcPts val="0"/>
              </a:spcAft>
              <a:buNone/>
              <a:defRPr sz="1800" b="1">
                <a:solidFill>
                  <a:schemeClr val="accent3"/>
                </a:solidFill>
              </a:defRPr>
            </a:lvl8pPr>
            <a:lvl9pPr marL="0" indent="0">
              <a:lnSpc>
                <a:spcPct val="90000"/>
              </a:lnSpc>
              <a:spcAft>
                <a:spcPts val="0"/>
              </a:spcAft>
              <a:buNone/>
              <a:defRPr sz="1800" b="1">
                <a:solidFill>
                  <a:schemeClr val="accent3"/>
                </a:solidFill>
              </a:defRPr>
            </a:lvl9pPr>
          </a:lstStyle>
          <a:p>
            <a:pPr lvl="0"/>
            <a:r>
              <a:rPr lang="fr-FR">
                <a:effectLst/>
                <a:latin typeface="Arial" panose="020B0604020202020204" pitchFamily="34" charset="0"/>
              </a:rPr>
              <a:t>Sous-titre sur une seule ou deux lignes</a:t>
            </a:r>
          </a:p>
        </p:txBody>
      </p:sp>
      <p:sp>
        <p:nvSpPr>
          <p:cNvPr id="20" name="Espace réservé du texte 11">
            <a:extLst>
              <a:ext uri="{FF2B5EF4-FFF2-40B4-BE49-F238E27FC236}">
                <a16:creationId xmlns:a16="http://schemas.microsoft.com/office/drawing/2014/main" id="{05E2D4A4-167D-B8DA-8771-5F467FB357D4}"/>
              </a:ext>
            </a:extLst>
          </p:cNvPr>
          <p:cNvSpPr>
            <a:spLocks noGrp="1"/>
          </p:cNvSpPr>
          <p:nvPr>
            <p:ph type="body" sz="quarter" idx="36" hasCustomPrompt="1"/>
          </p:nvPr>
        </p:nvSpPr>
        <p:spPr>
          <a:xfrm>
            <a:off x="3711646"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4" name="Espace réservé du texte 8">
            <a:extLst>
              <a:ext uri="{FF2B5EF4-FFF2-40B4-BE49-F238E27FC236}">
                <a16:creationId xmlns:a16="http://schemas.microsoft.com/office/drawing/2014/main" id="{8A523718-86BF-F0E3-7E52-4284583D0819}"/>
              </a:ext>
            </a:extLst>
          </p:cNvPr>
          <p:cNvSpPr>
            <a:spLocks noGrp="1"/>
          </p:cNvSpPr>
          <p:nvPr>
            <p:ph type="body" sz="quarter" idx="38" hasCustomPrompt="1"/>
          </p:nvPr>
        </p:nvSpPr>
        <p:spPr>
          <a:xfrm>
            <a:off x="6480092" y="3157200"/>
            <a:ext cx="2433600" cy="856800"/>
          </a:xfrm>
        </p:spPr>
        <p:txBody>
          <a:bodyPr anchor="b" anchorCtr="0"/>
          <a:lstStyle>
            <a:lvl1pPr marL="0" indent="0">
              <a:lnSpc>
                <a:spcPct val="90000"/>
              </a:lnSpc>
              <a:spcAft>
                <a:spcPts val="0"/>
              </a:spcAft>
              <a:buNone/>
              <a:defRPr sz="1800" b="1">
                <a:solidFill>
                  <a:schemeClr val="accent1"/>
                </a:solidFill>
              </a:defRPr>
            </a:lvl1pPr>
            <a:lvl2pPr marL="0" indent="0">
              <a:lnSpc>
                <a:spcPct val="90000"/>
              </a:lnSpc>
              <a:spcAft>
                <a:spcPts val="0"/>
              </a:spcAft>
              <a:buNone/>
              <a:defRPr sz="1800" b="1">
                <a:solidFill>
                  <a:schemeClr val="accent1"/>
                </a:solidFill>
              </a:defRPr>
            </a:lvl2pPr>
            <a:lvl3pPr marL="0" indent="0">
              <a:lnSpc>
                <a:spcPct val="90000"/>
              </a:lnSpc>
              <a:spcAft>
                <a:spcPts val="0"/>
              </a:spcAft>
              <a:buNone/>
              <a:defRPr sz="1800" b="1">
                <a:solidFill>
                  <a:schemeClr val="accent1"/>
                </a:solidFill>
              </a:defRPr>
            </a:lvl3pPr>
            <a:lvl4pPr marL="0" indent="0">
              <a:lnSpc>
                <a:spcPct val="90000"/>
              </a:lnSpc>
              <a:spcAft>
                <a:spcPts val="0"/>
              </a:spcAft>
              <a:buNone/>
              <a:defRPr sz="1800" b="1">
                <a:solidFill>
                  <a:schemeClr val="accent1"/>
                </a:solidFill>
              </a:defRPr>
            </a:lvl4pPr>
            <a:lvl5pPr marL="0" indent="0">
              <a:lnSpc>
                <a:spcPct val="90000"/>
              </a:lnSpc>
              <a:spcAft>
                <a:spcPts val="0"/>
              </a:spcAft>
              <a:buNone/>
              <a:defRPr sz="1800" b="1">
                <a:solidFill>
                  <a:schemeClr val="accent1"/>
                </a:solidFill>
              </a:defRPr>
            </a:lvl5pPr>
            <a:lvl6pPr marL="0" indent="0">
              <a:lnSpc>
                <a:spcPct val="90000"/>
              </a:lnSpc>
              <a:spcAft>
                <a:spcPts val="0"/>
              </a:spcAft>
              <a:buNone/>
              <a:defRPr sz="1800" b="1">
                <a:solidFill>
                  <a:schemeClr val="accent1"/>
                </a:solidFill>
              </a:defRPr>
            </a:lvl6pPr>
            <a:lvl7pPr marL="0" indent="0">
              <a:lnSpc>
                <a:spcPct val="90000"/>
              </a:lnSpc>
              <a:spcAft>
                <a:spcPts val="0"/>
              </a:spcAft>
              <a:buNone/>
              <a:defRPr sz="1800" b="1">
                <a:solidFill>
                  <a:schemeClr val="accent1"/>
                </a:solidFill>
              </a:defRPr>
            </a:lvl7pPr>
            <a:lvl8pPr marL="0" indent="0">
              <a:lnSpc>
                <a:spcPct val="90000"/>
              </a:lnSpc>
              <a:spcAft>
                <a:spcPts val="0"/>
              </a:spcAft>
              <a:buNone/>
              <a:defRPr sz="1800" b="1">
                <a:solidFill>
                  <a:schemeClr val="accent1"/>
                </a:solidFill>
              </a:defRPr>
            </a:lvl8pPr>
            <a:lvl9pPr marL="0" indent="0">
              <a:lnSpc>
                <a:spcPct val="90000"/>
              </a:lnSpc>
              <a:spcAft>
                <a:spcPts val="0"/>
              </a:spcAft>
              <a:buNone/>
              <a:defRPr sz="1800" b="1">
                <a:solidFill>
                  <a:schemeClr val="accent1"/>
                </a:solidFill>
              </a:defRPr>
            </a:lvl9pPr>
          </a:lstStyle>
          <a:p>
            <a:pPr lvl="0"/>
            <a:r>
              <a:rPr lang="fr-FR">
                <a:effectLst/>
                <a:latin typeface="Arial" panose="020B0604020202020204" pitchFamily="34" charset="0"/>
              </a:rPr>
              <a:t>Sous-titre sur une seule ou deux lignes</a:t>
            </a:r>
          </a:p>
        </p:txBody>
      </p:sp>
      <p:sp>
        <p:nvSpPr>
          <p:cNvPr id="25" name="Espace réservé du texte 11">
            <a:extLst>
              <a:ext uri="{FF2B5EF4-FFF2-40B4-BE49-F238E27FC236}">
                <a16:creationId xmlns:a16="http://schemas.microsoft.com/office/drawing/2014/main" id="{CF3A9E08-81D7-3AEB-C6DA-D69A472AC951}"/>
              </a:ext>
            </a:extLst>
          </p:cNvPr>
          <p:cNvSpPr>
            <a:spLocks noGrp="1"/>
          </p:cNvSpPr>
          <p:nvPr>
            <p:ph type="body" sz="quarter" idx="39" hasCustomPrompt="1"/>
          </p:nvPr>
        </p:nvSpPr>
        <p:spPr>
          <a:xfrm>
            <a:off x="6508892"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29" name="Espace réservé du texte 8">
            <a:extLst>
              <a:ext uri="{FF2B5EF4-FFF2-40B4-BE49-F238E27FC236}">
                <a16:creationId xmlns:a16="http://schemas.microsoft.com/office/drawing/2014/main" id="{4DB12E03-463F-4AB7-B18A-B22A43E1C095}"/>
              </a:ext>
            </a:extLst>
          </p:cNvPr>
          <p:cNvSpPr>
            <a:spLocks noGrp="1"/>
          </p:cNvSpPr>
          <p:nvPr>
            <p:ph type="body" sz="quarter" idx="41" hasCustomPrompt="1"/>
          </p:nvPr>
        </p:nvSpPr>
        <p:spPr>
          <a:xfrm>
            <a:off x="9277337" y="3157200"/>
            <a:ext cx="2433600" cy="856800"/>
          </a:xfrm>
        </p:spPr>
        <p:txBody>
          <a:bodyPr anchor="b" anchorCtr="0"/>
          <a:lstStyle>
            <a:lvl1pPr marL="0" indent="0">
              <a:lnSpc>
                <a:spcPct val="90000"/>
              </a:lnSpc>
              <a:spcAft>
                <a:spcPts val="0"/>
              </a:spcAft>
              <a:buNone/>
              <a:defRPr sz="1800" b="1">
                <a:solidFill>
                  <a:schemeClr val="accent2"/>
                </a:solidFill>
              </a:defRPr>
            </a:lvl1pPr>
            <a:lvl2pPr marL="0" indent="0">
              <a:lnSpc>
                <a:spcPct val="90000"/>
              </a:lnSpc>
              <a:spcAft>
                <a:spcPts val="0"/>
              </a:spcAft>
              <a:buNone/>
              <a:defRPr sz="1800" b="1">
                <a:solidFill>
                  <a:schemeClr val="accent2"/>
                </a:solidFill>
              </a:defRPr>
            </a:lvl2pPr>
            <a:lvl3pPr marL="0" indent="0">
              <a:lnSpc>
                <a:spcPct val="90000"/>
              </a:lnSpc>
              <a:spcAft>
                <a:spcPts val="0"/>
              </a:spcAft>
              <a:buNone/>
              <a:defRPr sz="1800" b="1">
                <a:solidFill>
                  <a:schemeClr val="accent2"/>
                </a:solidFill>
              </a:defRPr>
            </a:lvl3pPr>
            <a:lvl4pPr marL="0" indent="0">
              <a:lnSpc>
                <a:spcPct val="90000"/>
              </a:lnSpc>
              <a:spcAft>
                <a:spcPts val="0"/>
              </a:spcAft>
              <a:buNone/>
              <a:defRPr sz="1800" b="1">
                <a:solidFill>
                  <a:schemeClr val="accent2"/>
                </a:solidFill>
              </a:defRPr>
            </a:lvl4pPr>
            <a:lvl5pPr marL="0" indent="0">
              <a:lnSpc>
                <a:spcPct val="90000"/>
              </a:lnSpc>
              <a:spcAft>
                <a:spcPts val="0"/>
              </a:spcAft>
              <a:buNone/>
              <a:defRPr sz="1800" b="1">
                <a:solidFill>
                  <a:schemeClr val="accent2"/>
                </a:solidFill>
              </a:defRPr>
            </a:lvl5pPr>
            <a:lvl6pPr marL="0" indent="0">
              <a:lnSpc>
                <a:spcPct val="90000"/>
              </a:lnSpc>
              <a:spcAft>
                <a:spcPts val="0"/>
              </a:spcAft>
              <a:buNone/>
              <a:defRPr sz="1800" b="1">
                <a:solidFill>
                  <a:schemeClr val="accent2"/>
                </a:solidFill>
              </a:defRPr>
            </a:lvl6pPr>
            <a:lvl7pPr marL="0" indent="0">
              <a:lnSpc>
                <a:spcPct val="90000"/>
              </a:lnSpc>
              <a:spcAft>
                <a:spcPts val="0"/>
              </a:spcAft>
              <a:buNone/>
              <a:defRPr sz="1800" b="1">
                <a:solidFill>
                  <a:schemeClr val="accent2"/>
                </a:solidFill>
              </a:defRPr>
            </a:lvl7pPr>
            <a:lvl8pPr marL="0" indent="0">
              <a:lnSpc>
                <a:spcPct val="90000"/>
              </a:lnSpc>
              <a:spcAft>
                <a:spcPts val="0"/>
              </a:spcAft>
              <a:buNone/>
              <a:defRPr sz="1800" b="1">
                <a:solidFill>
                  <a:schemeClr val="accent2"/>
                </a:solidFill>
              </a:defRPr>
            </a:lvl8pPr>
            <a:lvl9pPr marL="0" indent="0">
              <a:lnSpc>
                <a:spcPct val="90000"/>
              </a:lnSpc>
              <a:spcAft>
                <a:spcPts val="0"/>
              </a:spcAft>
              <a:buNone/>
              <a:defRPr sz="1800" b="1">
                <a:solidFill>
                  <a:schemeClr val="accent2"/>
                </a:solidFill>
              </a:defRPr>
            </a:lvl9pPr>
          </a:lstStyle>
          <a:p>
            <a:pPr lvl="0"/>
            <a:r>
              <a:rPr lang="fr-FR" b="1">
                <a:solidFill>
                  <a:srgbClr val="3B76F6"/>
                </a:solidFill>
                <a:effectLst/>
                <a:latin typeface="Arial" panose="020B0604020202020204" pitchFamily="34" charset="0"/>
              </a:rPr>
              <a:t>Sous-titre sur une seule ou deux lignes</a:t>
            </a:r>
            <a:endParaRPr lang="fr-FR">
              <a:effectLst/>
              <a:latin typeface="Arial" panose="020B0604020202020204" pitchFamily="34" charset="0"/>
            </a:endParaRPr>
          </a:p>
        </p:txBody>
      </p:sp>
      <p:sp>
        <p:nvSpPr>
          <p:cNvPr id="30" name="Espace réservé du texte 11">
            <a:extLst>
              <a:ext uri="{FF2B5EF4-FFF2-40B4-BE49-F238E27FC236}">
                <a16:creationId xmlns:a16="http://schemas.microsoft.com/office/drawing/2014/main" id="{C6D434DE-DB99-750A-7FF3-3FD0D18DE198}"/>
              </a:ext>
            </a:extLst>
          </p:cNvPr>
          <p:cNvSpPr>
            <a:spLocks noGrp="1"/>
          </p:cNvSpPr>
          <p:nvPr>
            <p:ph type="body" sz="quarter" idx="42" hasCustomPrompt="1"/>
          </p:nvPr>
        </p:nvSpPr>
        <p:spPr>
          <a:xfrm>
            <a:off x="9306137" y="4215600"/>
            <a:ext cx="2433600" cy="12816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4269611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grpSp>
        <p:nvGrpSpPr>
          <p:cNvPr id="8" name="Groupe 7">
            <a:extLst>
              <a:ext uri="{FF2B5EF4-FFF2-40B4-BE49-F238E27FC236}">
                <a16:creationId xmlns:a16="http://schemas.microsoft.com/office/drawing/2014/main" id="{9B364A5A-49A1-3A53-6AC5-8EEE8FA8BB99}"/>
              </a:ext>
            </a:extLst>
          </p:cNvPr>
          <p:cNvGrpSpPr/>
          <p:nvPr userDrawn="1"/>
        </p:nvGrpSpPr>
        <p:grpSpPr>
          <a:xfrm>
            <a:off x="6155086" y="996503"/>
            <a:ext cx="5421217" cy="5230561"/>
            <a:chOff x="6155086" y="996503"/>
            <a:chExt cx="5421217" cy="5230561"/>
          </a:xfrm>
        </p:grpSpPr>
        <p:pic>
          <p:nvPicPr>
            <p:cNvPr id="11" name="Graphique 10">
              <a:extLst>
                <a:ext uri="{FF2B5EF4-FFF2-40B4-BE49-F238E27FC236}">
                  <a16:creationId xmlns:a16="http://schemas.microsoft.com/office/drawing/2014/main" id="{487A5B33-F16D-A3A1-1D3B-23EC0D1A89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19238" y="4748591"/>
              <a:ext cx="1157065" cy="1478473"/>
            </a:xfrm>
            <a:prstGeom prst="rect">
              <a:avLst/>
            </a:prstGeom>
          </p:spPr>
        </p:pic>
        <p:pic>
          <p:nvPicPr>
            <p:cNvPr id="14" name="Graphique 13">
              <a:extLst>
                <a:ext uri="{FF2B5EF4-FFF2-40B4-BE49-F238E27FC236}">
                  <a16:creationId xmlns:a16="http://schemas.microsoft.com/office/drawing/2014/main" id="{1EAC8BF7-3570-2096-E2CD-861F8B5192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6155086" y="996503"/>
              <a:ext cx="1157065" cy="1478473"/>
            </a:xfrm>
            <a:prstGeom prst="rect">
              <a:avLst/>
            </a:prstGeom>
          </p:spPr>
        </p:pic>
      </p:grpSp>
      <p:sp>
        <p:nvSpPr>
          <p:cNvPr id="18" name="Espace réservé du texte 8">
            <a:extLst>
              <a:ext uri="{FF2B5EF4-FFF2-40B4-BE49-F238E27FC236}">
                <a16:creationId xmlns:a16="http://schemas.microsoft.com/office/drawing/2014/main" id="{E7AD1423-D1FD-C10F-C07A-BD16F332EB8D}"/>
              </a:ext>
            </a:extLst>
          </p:cNvPr>
          <p:cNvSpPr>
            <a:spLocks noGrp="1"/>
          </p:cNvSpPr>
          <p:nvPr>
            <p:ph type="body" sz="quarter" idx="13" hasCustomPrompt="1"/>
          </p:nvPr>
        </p:nvSpPr>
        <p:spPr>
          <a:xfrm>
            <a:off x="972000" y="1260000"/>
            <a:ext cx="47736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a:t>
            </a:r>
            <a:br>
              <a:rPr lang="fr-FR" noProof="0"/>
            </a:br>
            <a:r>
              <a:rPr lang="fr-FR" noProof="0"/>
              <a:t>ou deux lignes</a:t>
            </a:r>
          </a:p>
        </p:txBody>
      </p:sp>
      <p:sp>
        <p:nvSpPr>
          <p:cNvPr id="19" name="Espace réservé du texte 8">
            <a:extLst>
              <a:ext uri="{FF2B5EF4-FFF2-40B4-BE49-F238E27FC236}">
                <a16:creationId xmlns:a16="http://schemas.microsoft.com/office/drawing/2014/main" id="{29FFFC9B-5D51-8A53-7E5B-0EB120CF4509}"/>
              </a:ext>
            </a:extLst>
          </p:cNvPr>
          <p:cNvSpPr>
            <a:spLocks noGrp="1"/>
          </p:cNvSpPr>
          <p:nvPr>
            <p:ph type="body" sz="quarter" idx="14" hasCustomPrompt="1"/>
          </p:nvPr>
        </p:nvSpPr>
        <p:spPr>
          <a:xfrm>
            <a:off x="972000" y="2131200"/>
            <a:ext cx="4773600"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sur deux lignes</a:t>
            </a:r>
            <a:br>
              <a:rPr lang="fr-FR" noProof="0"/>
            </a:br>
            <a:r>
              <a:rPr lang="fr-FR" noProof="0"/>
              <a:t>Lorem ipsum</a:t>
            </a:r>
          </a:p>
        </p:txBody>
      </p:sp>
      <p:sp>
        <p:nvSpPr>
          <p:cNvPr id="13" name="Espace réservé du texte 11">
            <a:extLst>
              <a:ext uri="{FF2B5EF4-FFF2-40B4-BE49-F238E27FC236}">
                <a16:creationId xmlns:a16="http://schemas.microsoft.com/office/drawing/2014/main" id="{AF6B77D1-7CF0-4570-4A39-EE2CA0164483}"/>
              </a:ext>
            </a:extLst>
          </p:cNvPr>
          <p:cNvSpPr>
            <a:spLocks noGrp="1"/>
          </p:cNvSpPr>
          <p:nvPr>
            <p:ph type="body" sz="quarter" idx="15" hasCustomPrompt="1"/>
          </p:nvPr>
        </p:nvSpPr>
        <p:spPr>
          <a:xfrm>
            <a:off x="971999" y="2707201"/>
            <a:ext cx="4773599" cy="32400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926763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0F8ED-5812-641E-CDE0-D24651BE50B6}"/>
              </a:ext>
            </a:extLst>
          </p:cNvPr>
          <p:cNvSpPr>
            <a:spLocks noGrp="1"/>
          </p:cNvSpPr>
          <p:nvPr>
            <p:ph type="title" hasCustomPrompt="1"/>
          </p:nvPr>
        </p:nvSpPr>
        <p:spPr/>
        <p:txBody>
          <a:bodyPr/>
          <a:lstStyle/>
          <a:p>
            <a:r>
              <a:rPr lang="fr-FR"/>
              <a:t>Titre de slide de contenu sur une ligne</a:t>
            </a:r>
          </a:p>
        </p:txBody>
      </p:sp>
      <p:sp>
        <p:nvSpPr>
          <p:cNvPr id="3" name="Espace réservé du pied de page 2">
            <a:extLst>
              <a:ext uri="{FF2B5EF4-FFF2-40B4-BE49-F238E27FC236}">
                <a16:creationId xmlns:a16="http://schemas.microsoft.com/office/drawing/2014/main" id="{9A988C53-9C9E-418F-FB41-F01EE0828C56}"/>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75A6B2CB-F12D-B916-0FD3-D2983C436D25}"/>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1D69E1A1-6F8F-2D35-6215-23060C3E7AD8}"/>
              </a:ext>
            </a:extLst>
          </p:cNvPr>
          <p:cNvSpPr>
            <a:spLocks noGrp="1"/>
          </p:cNvSpPr>
          <p:nvPr>
            <p:ph type="sldNum" sz="quarter" idx="12"/>
          </p:nvPr>
        </p:nvSpPr>
        <p:spPr/>
        <p:txBody>
          <a:bodyPr/>
          <a:lstStyle/>
          <a:p>
            <a:fld id="{523E91DC-5C0F-443B-9617-CF521B799BE5}" type="slidenum">
              <a:rPr lang="fr-FR" smtClean="0"/>
              <a:pPr/>
              <a:t>‹N°›</a:t>
            </a:fld>
            <a:endParaRPr lang="fr-FR"/>
          </a:p>
        </p:txBody>
      </p:sp>
    </p:spTree>
    <p:extLst>
      <p:ext uri="{BB962C8B-B14F-4D97-AF65-F5344CB8AC3E}">
        <p14:creationId xmlns:p14="http://schemas.microsoft.com/office/powerpoint/2010/main" val="1179474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A988C53-9C9E-418F-FB41-F01EE0828C56}"/>
              </a:ext>
            </a:extLst>
          </p:cNvPr>
          <p:cNvSpPr>
            <a:spLocks noGrp="1"/>
          </p:cNvSpPr>
          <p:nvPr>
            <p:ph type="ftr" sz="quarter" idx="10"/>
          </p:nvPr>
        </p:nvSpPr>
        <p:spPr>
          <a:xfrm>
            <a:off x="0" y="6678000"/>
            <a:ext cx="180000" cy="180000"/>
          </a:xfrm>
          <a:ln>
            <a:solidFill>
              <a:schemeClr val="accent1">
                <a:shade val="95000"/>
                <a:satMod val="105000"/>
                <a:alpha val="0"/>
              </a:schemeClr>
            </a:solidFill>
          </a:ln>
        </p:spPr>
        <p:txBody>
          <a:bodyPr/>
          <a:lstStyle>
            <a:lvl1pPr>
              <a:defRPr sz="100">
                <a:solidFill>
                  <a:schemeClr val="tx1">
                    <a:alpha val="0"/>
                  </a:schemeClr>
                </a:solidFill>
              </a:defRPr>
            </a:lvl1p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75A6B2CB-F12D-B916-0FD3-D2983C436D25}"/>
              </a:ext>
            </a:extLst>
          </p:cNvPr>
          <p:cNvSpPr>
            <a:spLocks noGrp="1"/>
          </p:cNvSpPr>
          <p:nvPr>
            <p:ph type="dt" sz="half" idx="11"/>
          </p:nvPr>
        </p:nvSpPr>
        <p:spPr>
          <a:xfrm>
            <a:off x="0" y="6678000"/>
            <a:ext cx="180000" cy="180000"/>
          </a:xfrm>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1D69E1A1-6F8F-2D35-6215-23060C3E7AD8}"/>
              </a:ext>
            </a:extLst>
          </p:cNvPr>
          <p:cNvSpPr>
            <a:spLocks noGrp="1"/>
          </p:cNvSpPr>
          <p:nvPr>
            <p:ph type="sldNum" sz="quarter" idx="12"/>
          </p:nvPr>
        </p:nvSpPr>
        <p:spPr>
          <a:xfrm>
            <a:off x="0" y="6678000"/>
            <a:ext cx="180000" cy="180000"/>
          </a:xfrm>
          <a:ln>
            <a:solidFill>
              <a:schemeClr val="accent1">
                <a:shade val="95000"/>
                <a:satMod val="105000"/>
                <a:alpha val="0"/>
              </a:schemeClr>
            </a:solidFill>
          </a:ln>
        </p:spPr>
        <p:txBody>
          <a:bodyPr/>
          <a:lstStyle>
            <a:lvl1pPr>
              <a:defRPr sz="100">
                <a:solidFill>
                  <a:schemeClr val="tx1">
                    <a:alpha val="0"/>
                  </a:schemeClr>
                </a:solidFill>
              </a:defRPr>
            </a:lvl1pPr>
          </a:lstStyle>
          <a:p>
            <a:fld id="{523E91DC-5C0F-443B-9617-CF521B799BE5}" type="slidenum">
              <a:rPr lang="fr-FR" smtClean="0"/>
              <a:pPr/>
              <a:t>‹N°›</a:t>
            </a:fld>
            <a:endParaRPr lang="fr-FR"/>
          </a:p>
        </p:txBody>
      </p:sp>
    </p:spTree>
    <p:extLst>
      <p:ext uri="{BB962C8B-B14F-4D97-AF65-F5344CB8AC3E}">
        <p14:creationId xmlns:p14="http://schemas.microsoft.com/office/powerpoint/2010/main" val="2729110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RCI 2">
    <p:spTree>
      <p:nvGrpSpPr>
        <p:cNvPr id="1" name=""/>
        <p:cNvGrpSpPr/>
        <p:nvPr/>
      </p:nvGrpSpPr>
      <p:grpSpPr>
        <a:xfrm>
          <a:off x="0" y="0"/>
          <a:ext cx="0" cy="0"/>
          <a:chOff x="0" y="0"/>
          <a:chExt cx="0" cy="0"/>
        </a:xfrm>
      </p:grpSpPr>
      <p:sp>
        <p:nvSpPr>
          <p:cNvPr id="25" name="Titre 24">
            <a:extLst>
              <a:ext uri="{FF2B5EF4-FFF2-40B4-BE49-F238E27FC236}">
                <a16:creationId xmlns:a16="http://schemas.microsoft.com/office/drawing/2014/main" id="{2A3B21EC-3F41-3FA4-121F-6A52952D43FD}"/>
              </a:ext>
            </a:extLst>
          </p:cNvPr>
          <p:cNvSpPr>
            <a:spLocks noGrp="1"/>
          </p:cNvSpPr>
          <p:nvPr>
            <p:ph type="title" hasCustomPrompt="1"/>
          </p:nvPr>
        </p:nvSpPr>
        <p:spPr bwMode="gray">
          <a:xfrm>
            <a:off x="626868" y="640800"/>
            <a:ext cx="10938265" cy="3283201"/>
          </a:xfrm>
          <a:custGeom>
            <a:avLst/>
            <a:gdLst>
              <a:gd name="connsiteX0" fmla="*/ 9803669 w 10938265"/>
              <a:gd name="connsiteY0" fmla="*/ 3283200 h 3283201"/>
              <a:gd name="connsiteX1" fmla="*/ 10169726 w 10938265"/>
              <a:gd name="connsiteY1" fmla="*/ 3283200 h 3283201"/>
              <a:gd name="connsiteX2" fmla="*/ 10169725 w 10938265"/>
              <a:gd name="connsiteY2" fmla="*/ 3283201 h 3283201"/>
              <a:gd name="connsiteX3" fmla="*/ 9803668 w 10938265"/>
              <a:gd name="connsiteY3" fmla="*/ 3283201 h 3283201"/>
              <a:gd name="connsiteX4" fmla="*/ 8670851 w 10938265"/>
              <a:gd name="connsiteY4" fmla="*/ 3283200 h 3283201"/>
              <a:gd name="connsiteX5" fmla="*/ 9036920 w 10938265"/>
              <a:gd name="connsiteY5" fmla="*/ 3283200 h 3283201"/>
              <a:gd name="connsiteX6" fmla="*/ 9036919 w 10938265"/>
              <a:gd name="connsiteY6" fmla="*/ 3283201 h 3283201"/>
              <a:gd name="connsiteX7" fmla="*/ 8670850 w 10938265"/>
              <a:gd name="connsiteY7" fmla="*/ 3283201 h 3283201"/>
              <a:gd name="connsiteX8" fmla="*/ 7538122 w 10938265"/>
              <a:gd name="connsiteY8" fmla="*/ 3283200 h 3283201"/>
              <a:gd name="connsiteX9" fmla="*/ 7904166 w 10938265"/>
              <a:gd name="connsiteY9" fmla="*/ 3283200 h 3283201"/>
              <a:gd name="connsiteX10" fmla="*/ 7904165 w 10938265"/>
              <a:gd name="connsiteY10" fmla="*/ 3283201 h 3283201"/>
              <a:gd name="connsiteX11" fmla="*/ 7538121 w 10938265"/>
              <a:gd name="connsiteY11" fmla="*/ 3283201 h 3283201"/>
              <a:gd name="connsiteX12" fmla="*/ 6405265 w 10938265"/>
              <a:gd name="connsiteY12" fmla="*/ 3283200 h 3283201"/>
              <a:gd name="connsiteX13" fmla="*/ 6771334 w 10938265"/>
              <a:gd name="connsiteY13" fmla="*/ 3283200 h 3283201"/>
              <a:gd name="connsiteX14" fmla="*/ 6771333 w 10938265"/>
              <a:gd name="connsiteY14" fmla="*/ 3283201 h 3283201"/>
              <a:gd name="connsiteX15" fmla="*/ 6405264 w 10938265"/>
              <a:gd name="connsiteY15" fmla="*/ 3283201 h 3283201"/>
              <a:gd name="connsiteX16" fmla="*/ 5272536 w 10938265"/>
              <a:gd name="connsiteY16" fmla="*/ 3283200 h 3283201"/>
              <a:gd name="connsiteX17" fmla="*/ 5638605 w 10938265"/>
              <a:gd name="connsiteY17" fmla="*/ 3283200 h 3283201"/>
              <a:gd name="connsiteX18" fmla="*/ 5638604 w 10938265"/>
              <a:gd name="connsiteY18" fmla="*/ 3283201 h 3283201"/>
              <a:gd name="connsiteX19" fmla="*/ 5272535 w 10938265"/>
              <a:gd name="connsiteY19" fmla="*/ 3283201 h 3283201"/>
              <a:gd name="connsiteX20" fmla="*/ 4139743 w 10938265"/>
              <a:gd name="connsiteY20" fmla="*/ 3283200 h 3283201"/>
              <a:gd name="connsiteX21" fmla="*/ 4505787 w 10938265"/>
              <a:gd name="connsiteY21" fmla="*/ 3283200 h 3283201"/>
              <a:gd name="connsiteX22" fmla="*/ 4505786 w 10938265"/>
              <a:gd name="connsiteY22" fmla="*/ 3283201 h 3283201"/>
              <a:gd name="connsiteX23" fmla="*/ 4139742 w 10938265"/>
              <a:gd name="connsiteY23" fmla="*/ 3283201 h 3283201"/>
              <a:gd name="connsiteX24" fmla="*/ 3006950 w 10938265"/>
              <a:gd name="connsiteY24" fmla="*/ 3283200 h 3283201"/>
              <a:gd name="connsiteX25" fmla="*/ 3373019 w 10938265"/>
              <a:gd name="connsiteY25" fmla="*/ 3283200 h 3283201"/>
              <a:gd name="connsiteX26" fmla="*/ 3373018 w 10938265"/>
              <a:gd name="connsiteY26" fmla="*/ 3283201 h 3283201"/>
              <a:gd name="connsiteX27" fmla="*/ 3006949 w 10938265"/>
              <a:gd name="connsiteY27" fmla="*/ 3283201 h 3283201"/>
              <a:gd name="connsiteX28" fmla="*/ 1874158 w 10938265"/>
              <a:gd name="connsiteY28" fmla="*/ 3283200 h 3283201"/>
              <a:gd name="connsiteX29" fmla="*/ 2240231 w 10938265"/>
              <a:gd name="connsiteY29" fmla="*/ 3283200 h 3283201"/>
              <a:gd name="connsiteX30" fmla="*/ 2240230 w 10938265"/>
              <a:gd name="connsiteY30" fmla="*/ 3283201 h 3283201"/>
              <a:gd name="connsiteX31" fmla="*/ 1874157 w 10938265"/>
              <a:gd name="connsiteY31" fmla="*/ 3283201 h 3283201"/>
              <a:gd name="connsiteX32" fmla="*/ 741368 w 10938265"/>
              <a:gd name="connsiteY32" fmla="*/ 3283200 h 3283201"/>
              <a:gd name="connsiteX33" fmla="*/ 1107438 w 10938265"/>
              <a:gd name="connsiteY33" fmla="*/ 3283200 h 3283201"/>
              <a:gd name="connsiteX34" fmla="*/ 1107437 w 10938265"/>
              <a:gd name="connsiteY34" fmla="*/ 3283201 h 3283201"/>
              <a:gd name="connsiteX35" fmla="*/ 741367 w 10938265"/>
              <a:gd name="connsiteY35" fmla="*/ 3283201 h 3283201"/>
              <a:gd name="connsiteX36" fmla="*/ 10938265 w 10938265"/>
              <a:gd name="connsiteY36" fmla="*/ 3281398 h 3283201"/>
              <a:gd name="connsiteX37" fmla="*/ 10938265 w 10938265"/>
              <a:gd name="connsiteY37" fmla="*/ 3283201 h 3283201"/>
              <a:gd name="connsiteX38" fmla="*/ 10936462 w 10938265"/>
              <a:gd name="connsiteY38" fmla="*/ 3283201 h 3283201"/>
              <a:gd name="connsiteX39" fmla="*/ 10935732 w 10938265"/>
              <a:gd name="connsiteY39" fmla="*/ 2518634 h 3283201"/>
              <a:gd name="connsiteX40" fmla="*/ 10935732 w 10938265"/>
              <a:gd name="connsiteY40" fmla="*/ 3283200 h 3283201"/>
              <a:gd name="connsiteX41" fmla="*/ 10169726 w 10938265"/>
              <a:gd name="connsiteY41" fmla="*/ 3283200 h 3283201"/>
              <a:gd name="connsiteX42" fmla="*/ 10938265 w 10938265"/>
              <a:gd name="connsiteY42" fmla="*/ 2150719 h 3283201"/>
              <a:gd name="connsiteX43" fmla="*/ 10938265 w 10938265"/>
              <a:gd name="connsiteY43" fmla="*/ 2516106 h 3283201"/>
              <a:gd name="connsiteX44" fmla="*/ 10935732 w 10938265"/>
              <a:gd name="connsiteY44" fmla="*/ 2518634 h 3283201"/>
              <a:gd name="connsiteX45" fmla="*/ 10935732 w 10938265"/>
              <a:gd name="connsiteY45" fmla="*/ 2153247 h 3283201"/>
              <a:gd name="connsiteX46" fmla="*/ 2532 w 10938265"/>
              <a:gd name="connsiteY46" fmla="*/ 1759310 h 3283201"/>
              <a:gd name="connsiteX47" fmla="*/ 2532 w 10938265"/>
              <a:gd name="connsiteY47" fmla="*/ 2124698 h 3283201"/>
              <a:gd name="connsiteX48" fmla="*/ 0 w 10938265"/>
              <a:gd name="connsiteY48" fmla="*/ 2127225 h 3283201"/>
              <a:gd name="connsiteX49" fmla="*/ 0 w 10938265"/>
              <a:gd name="connsiteY49" fmla="*/ 1761837 h 3283201"/>
              <a:gd name="connsiteX50" fmla="*/ 10938265 w 10938265"/>
              <a:gd name="connsiteY50" fmla="*/ 1020052 h 3283201"/>
              <a:gd name="connsiteX51" fmla="*/ 10938265 w 10938265"/>
              <a:gd name="connsiteY51" fmla="*/ 1385414 h 3283201"/>
              <a:gd name="connsiteX52" fmla="*/ 10935732 w 10938265"/>
              <a:gd name="connsiteY52" fmla="*/ 1387943 h 3283201"/>
              <a:gd name="connsiteX53" fmla="*/ 10935732 w 10938265"/>
              <a:gd name="connsiteY53" fmla="*/ 1022580 h 3283201"/>
              <a:gd name="connsiteX54" fmla="*/ 2532 w 10938265"/>
              <a:gd name="connsiteY54" fmla="*/ 628682 h 3283201"/>
              <a:gd name="connsiteX55" fmla="*/ 2532 w 10938265"/>
              <a:gd name="connsiteY55" fmla="*/ 994057 h 3283201"/>
              <a:gd name="connsiteX56" fmla="*/ 0 w 10938265"/>
              <a:gd name="connsiteY56" fmla="*/ 996584 h 3283201"/>
              <a:gd name="connsiteX57" fmla="*/ 0 w 10938265"/>
              <a:gd name="connsiteY57" fmla="*/ 631209 h 3283201"/>
              <a:gd name="connsiteX58" fmla="*/ 10935732 w 10938265"/>
              <a:gd name="connsiteY58" fmla="*/ 257275 h 3283201"/>
              <a:gd name="connsiteX59" fmla="*/ 10935732 w 10938265"/>
              <a:gd name="connsiteY59" fmla="*/ 1022580 h 3283201"/>
              <a:gd name="connsiteX60" fmla="*/ 10464692 w 10938265"/>
              <a:gd name="connsiteY60" fmla="*/ 1492708 h 3283201"/>
              <a:gd name="connsiteX61" fmla="*/ 10647733 w 10938265"/>
              <a:gd name="connsiteY61" fmla="*/ 1675408 h 3283201"/>
              <a:gd name="connsiteX62" fmla="*/ 10935732 w 10938265"/>
              <a:gd name="connsiteY62" fmla="*/ 1387943 h 3283201"/>
              <a:gd name="connsiteX63" fmla="*/ 10935732 w 10938265"/>
              <a:gd name="connsiteY63" fmla="*/ 2153247 h 3283201"/>
              <a:gd name="connsiteX64" fmla="*/ 9803669 w 10938265"/>
              <a:gd name="connsiteY64" fmla="*/ 3283200 h 3283201"/>
              <a:gd name="connsiteX65" fmla="*/ 9036920 w 10938265"/>
              <a:gd name="connsiteY65" fmla="*/ 3283200 h 3283201"/>
              <a:gd name="connsiteX66" fmla="*/ 9901478 w 10938265"/>
              <a:gd name="connsiteY66" fmla="*/ 2420267 h 3283201"/>
              <a:gd name="connsiteX67" fmla="*/ 10130870 w 10938265"/>
              <a:gd name="connsiteY67" fmla="*/ 2649230 h 3283201"/>
              <a:gd name="connsiteX68" fmla="*/ 10132674 w 10938265"/>
              <a:gd name="connsiteY68" fmla="*/ 2006865 h 3283201"/>
              <a:gd name="connsiteX69" fmla="*/ 9727051 w 10938265"/>
              <a:gd name="connsiteY69" fmla="*/ 2007957 h 3283201"/>
              <a:gd name="connsiteX70" fmla="*/ 9489045 w 10938265"/>
              <a:gd name="connsiteY70" fmla="*/ 2008604 h 3283201"/>
              <a:gd name="connsiteX71" fmla="*/ 9718437 w 10938265"/>
              <a:gd name="connsiteY71" fmla="*/ 2237567 h 3283201"/>
              <a:gd name="connsiteX72" fmla="*/ 8670851 w 10938265"/>
              <a:gd name="connsiteY72" fmla="*/ 3283200 h 3283201"/>
              <a:gd name="connsiteX73" fmla="*/ 7904166 w 10938265"/>
              <a:gd name="connsiteY73" fmla="*/ 3283200 h 3283201"/>
              <a:gd name="connsiteX74" fmla="*/ 10935732 w 10938265"/>
              <a:gd name="connsiteY74" fmla="*/ 260 h 3283201"/>
              <a:gd name="connsiteX75" fmla="*/ 10938265 w 10938265"/>
              <a:gd name="connsiteY75" fmla="*/ 260 h 3283201"/>
              <a:gd name="connsiteX76" fmla="*/ 10938265 w 10938265"/>
              <a:gd name="connsiteY76" fmla="*/ 254747 h 3283201"/>
              <a:gd name="connsiteX77" fmla="*/ 10935732 w 10938265"/>
              <a:gd name="connsiteY77" fmla="*/ 257275 h 3283201"/>
              <a:gd name="connsiteX78" fmla="*/ 9694423 w 10938265"/>
              <a:gd name="connsiteY78" fmla="*/ 260 h 3283201"/>
              <a:gd name="connsiteX79" fmla="*/ 8046966 w 10938265"/>
              <a:gd name="connsiteY79" fmla="*/ 1644638 h 3283201"/>
              <a:gd name="connsiteX80" fmla="*/ 8229994 w 10938265"/>
              <a:gd name="connsiteY80" fmla="*/ 1827339 h 3283201"/>
              <a:gd name="connsiteX81" fmla="*/ 10060492 w 10938265"/>
              <a:gd name="connsiteY81" fmla="*/ 260 h 3283201"/>
              <a:gd name="connsiteX82" fmla="*/ 6296045 w 10938265"/>
              <a:gd name="connsiteY82" fmla="*/ 260 h 3283201"/>
              <a:gd name="connsiteX83" fmla="*/ 5358134 w 10938265"/>
              <a:gd name="connsiteY83" fmla="*/ 936416 h 3283201"/>
              <a:gd name="connsiteX84" fmla="*/ 5541175 w 10938265"/>
              <a:gd name="connsiteY84" fmla="*/ 1119116 h 3283201"/>
              <a:gd name="connsiteX85" fmla="*/ 6662126 w 10938265"/>
              <a:gd name="connsiteY85" fmla="*/ 260 h 3283201"/>
              <a:gd name="connsiteX86" fmla="*/ 2897678 w 10938265"/>
              <a:gd name="connsiteY86" fmla="*/ 260 h 3283201"/>
              <a:gd name="connsiteX87" fmla="*/ 157108 w 10938265"/>
              <a:gd name="connsiteY87" fmla="*/ 2735697 h 3283201"/>
              <a:gd name="connsiteX88" fmla="*/ 340147 w 10938265"/>
              <a:gd name="connsiteY88" fmla="*/ 2918385 h 3283201"/>
              <a:gd name="connsiteX89" fmla="*/ 3263747 w 10938265"/>
              <a:gd name="connsiteY89" fmla="*/ 260 h 3283201"/>
              <a:gd name="connsiteX90" fmla="*/ 2532 w 10938265"/>
              <a:gd name="connsiteY90" fmla="*/ 0 h 3283201"/>
              <a:gd name="connsiteX91" fmla="*/ 10935732 w 10938265"/>
              <a:gd name="connsiteY91" fmla="*/ 0 h 3283201"/>
              <a:gd name="connsiteX92" fmla="*/ 10935732 w 10938265"/>
              <a:gd name="connsiteY92" fmla="*/ 260 h 3283201"/>
              <a:gd name="connsiteX93" fmla="*/ 10827216 w 10938265"/>
              <a:gd name="connsiteY93" fmla="*/ 260 h 3283201"/>
              <a:gd name="connsiteX94" fmla="*/ 7538122 w 10938265"/>
              <a:gd name="connsiteY94" fmla="*/ 3283200 h 3283201"/>
              <a:gd name="connsiteX95" fmla="*/ 6771334 w 10938265"/>
              <a:gd name="connsiteY95" fmla="*/ 3283200 h 3283201"/>
              <a:gd name="connsiteX96" fmla="*/ 7159104 w 10938265"/>
              <a:gd name="connsiteY96" fmla="*/ 2896162 h 3283201"/>
              <a:gd name="connsiteX97" fmla="*/ 6976063 w 10938265"/>
              <a:gd name="connsiteY97" fmla="*/ 2713461 h 3283201"/>
              <a:gd name="connsiteX98" fmla="*/ 6405265 w 10938265"/>
              <a:gd name="connsiteY98" fmla="*/ 3283200 h 3283201"/>
              <a:gd name="connsiteX99" fmla="*/ 5638605 w 10938265"/>
              <a:gd name="connsiteY99" fmla="*/ 3283200 h 3283201"/>
              <a:gd name="connsiteX100" fmla="*/ 8927699 w 10938265"/>
              <a:gd name="connsiteY100" fmla="*/ 260 h 3283201"/>
              <a:gd name="connsiteX101" fmla="*/ 8561630 w 10938265"/>
              <a:gd name="connsiteY101" fmla="*/ 260 h 3283201"/>
              <a:gd name="connsiteX102" fmla="*/ 5272536 w 10938265"/>
              <a:gd name="connsiteY102" fmla="*/ 3283200 h 3283201"/>
              <a:gd name="connsiteX103" fmla="*/ 4505787 w 10938265"/>
              <a:gd name="connsiteY103" fmla="*/ 3283200 h 3283201"/>
              <a:gd name="connsiteX104" fmla="*/ 7794856 w 10938265"/>
              <a:gd name="connsiteY104" fmla="*/ 260 h 3283201"/>
              <a:gd name="connsiteX105" fmla="*/ 7428838 w 10938265"/>
              <a:gd name="connsiteY105" fmla="*/ 260 h 3283201"/>
              <a:gd name="connsiteX106" fmla="*/ 4139743 w 10938265"/>
              <a:gd name="connsiteY106" fmla="*/ 3283200 h 3283201"/>
              <a:gd name="connsiteX107" fmla="*/ 3373019 w 10938265"/>
              <a:gd name="connsiteY107" fmla="*/ 3283200 h 3283201"/>
              <a:gd name="connsiteX108" fmla="*/ 4673961 w 10938265"/>
              <a:gd name="connsiteY108" fmla="*/ 1984692 h 3283201"/>
              <a:gd name="connsiteX109" fmla="*/ 4903365 w 10938265"/>
              <a:gd name="connsiteY109" fmla="*/ 2213655 h 3283201"/>
              <a:gd name="connsiteX110" fmla="*/ 4905106 w 10938265"/>
              <a:gd name="connsiteY110" fmla="*/ 1571289 h 3283201"/>
              <a:gd name="connsiteX111" fmla="*/ 4499547 w 10938265"/>
              <a:gd name="connsiteY111" fmla="*/ 1572394 h 3283201"/>
              <a:gd name="connsiteX112" fmla="*/ 4261540 w 10938265"/>
              <a:gd name="connsiteY112" fmla="*/ 1573041 h 3283201"/>
              <a:gd name="connsiteX113" fmla="*/ 4490932 w 10938265"/>
              <a:gd name="connsiteY113" fmla="*/ 1802004 h 3283201"/>
              <a:gd name="connsiteX114" fmla="*/ 3006950 w 10938265"/>
              <a:gd name="connsiteY114" fmla="*/ 3283200 h 3283201"/>
              <a:gd name="connsiteX115" fmla="*/ 2240231 w 10938265"/>
              <a:gd name="connsiteY115" fmla="*/ 3283200 h 3283201"/>
              <a:gd name="connsiteX116" fmla="*/ 5529333 w 10938265"/>
              <a:gd name="connsiteY116" fmla="*/ 260 h 3283201"/>
              <a:gd name="connsiteX117" fmla="*/ 5163252 w 10938265"/>
              <a:gd name="connsiteY117" fmla="*/ 260 h 3283201"/>
              <a:gd name="connsiteX118" fmla="*/ 1874158 w 10938265"/>
              <a:gd name="connsiteY118" fmla="*/ 3283200 h 3283201"/>
              <a:gd name="connsiteX119" fmla="*/ 1107438 w 10938265"/>
              <a:gd name="connsiteY119" fmla="*/ 3283200 h 3283201"/>
              <a:gd name="connsiteX120" fmla="*/ 4026634 w 10938265"/>
              <a:gd name="connsiteY120" fmla="*/ 369470 h 3283201"/>
              <a:gd name="connsiteX121" fmla="*/ 3843606 w 10938265"/>
              <a:gd name="connsiteY121" fmla="*/ 186783 h 3283201"/>
              <a:gd name="connsiteX122" fmla="*/ 741368 w 10938265"/>
              <a:gd name="connsiteY122" fmla="*/ 3283200 h 3283201"/>
              <a:gd name="connsiteX123" fmla="*/ 2532 w 10938265"/>
              <a:gd name="connsiteY123" fmla="*/ 3283200 h 3283201"/>
              <a:gd name="connsiteX124" fmla="*/ 2532 w 10938265"/>
              <a:gd name="connsiteY124" fmla="*/ 2124698 h 3283201"/>
              <a:gd name="connsiteX125" fmla="*/ 2130956 w 10938265"/>
              <a:gd name="connsiteY125" fmla="*/ 260 h 3283201"/>
              <a:gd name="connsiteX126" fmla="*/ 1764884 w 10938265"/>
              <a:gd name="connsiteY126" fmla="*/ 260 h 3283201"/>
              <a:gd name="connsiteX127" fmla="*/ 2532 w 10938265"/>
              <a:gd name="connsiteY127" fmla="*/ 1759310 h 3283201"/>
              <a:gd name="connsiteX128" fmla="*/ 2532 w 10938265"/>
              <a:gd name="connsiteY128" fmla="*/ 994057 h 3283201"/>
              <a:gd name="connsiteX129" fmla="*/ 998201 w 10938265"/>
              <a:gd name="connsiteY129" fmla="*/ 260 h 3283201"/>
              <a:gd name="connsiteX130" fmla="*/ 632128 w 10938265"/>
              <a:gd name="connsiteY130" fmla="*/ 260 h 3283201"/>
              <a:gd name="connsiteX131" fmla="*/ 2532 w 10938265"/>
              <a:gd name="connsiteY131" fmla="*/ 628682 h 328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938265" h="3283201">
                <a:moveTo>
                  <a:pt x="9803669" y="3283200"/>
                </a:moveTo>
                <a:lnTo>
                  <a:pt x="10169726" y="3283200"/>
                </a:lnTo>
                <a:lnTo>
                  <a:pt x="10169725" y="3283201"/>
                </a:lnTo>
                <a:lnTo>
                  <a:pt x="9803668" y="3283201"/>
                </a:lnTo>
                <a:close/>
                <a:moveTo>
                  <a:pt x="8670851" y="3283200"/>
                </a:moveTo>
                <a:lnTo>
                  <a:pt x="9036920" y="3283200"/>
                </a:lnTo>
                <a:lnTo>
                  <a:pt x="9036919" y="3283201"/>
                </a:lnTo>
                <a:lnTo>
                  <a:pt x="8670850" y="3283201"/>
                </a:lnTo>
                <a:close/>
                <a:moveTo>
                  <a:pt x="7538122" y="3283200"/>
                </a:moveTo>
                <a:lnTo>
                  <a:pt x="7904166" y="3283200"/>
                </a:lnTo>
                <a:lnTo>
                  <a:pt x="7904165" y="3283201"/>
                </a:lnTo>
                <a:lnTo>
                  <a:pt x="7538121" y="3283201"/>
                </a:lnTo>
                <a:close/>
                <a:moveTo>
                  <a:pt x="6405265" y="3283200"/>
                </a:moveTo>
                <a:lnTo>
                  <a:pt x="6771334" y="3283200"/>
                </a:lnTo>
                <a:lnTo>
                  <a:pt x="6771333" y="3283201"/>
                </a:lnTo>
                <a:lnTo>
                  <a:pt x="6405264" y="3283201"/>
                </a:lnTo>
                <a:close/>
                <a:moveTo>
                  <a:pt x="5272536" y="3283200"/>
                </a:moveTo>
                <a:lnTo>
                  <a:pt x="5638605" y="3283200"/>
                </a:lnTo>
                <a:lnTo>
                  <a:pt x="5638604" y="3283201"/>
                </a:lnTo>
                <a:lnTo>
                  <a:pt x="5272535" y="3283201"/>
                </a:lnTo>
                <a:close/>
                <a:moveTo>
                  <a:pt x="4139743" y="3283200"/>
                </a:moveTo>
                <a:lnTo>
                  <a:pt x="4505787" y="3283200"/>
                </a:lnTo>
                <a:lnTo>
                  <a:pt x="4505786" y="3283201"/>
                </a:lnTo>
                <a:lnTo>
                  <a:pt x="4139742" y="3283201"/>
                </a:lnTo>
                <a:close/>
                <a:moveTo>
                  <a:pt x="3006950" y="3283200"/>
                </a:moveTo>
                <a:lnTo>
                  <a:pt x="3373019" y="3283200"/>
                </a:lnTo>
                <a:lnTo>
                  <a:pt x="3373018" y="3283201"/>
                </a:lnTo>
                <a:lnTo>
                  <a:pt x="3006949" y="3283201"/>
                </a:lnTo>
                <a:close/>
                <a:moveTo>
                  <a:pt x="1874158" y="3283200"/>
                </a:moveTo>
                <a:lnTo>
                  <a:pt x="2240231" y="3283200"/>
                </a:lnTo>
                <a:lnTo>
                  <a:pt x="2240230" y="3283201"/>
                </a:lnTo>
                <a:lnTo>
                  <a:pt x="1874157" y="3283201"/>
                </a:lnTo>
                <a:close/>
                <a:moveTo>
                  <a:pt x="741368" y="3283200"/>
                </a:moveTo>
                <a:lnTo>
                  <a:pt x="1107438" y="3283200"/>
                </a:lnTo>
                <a:lnTo>
                  <a:pt x="1107437" y="3283201"/>
                </a:lnTo>
                <a:lnTo>
                  <a:pt x="741367" y="3283201"/>
                </a:lnTo>
                <a:close/>
                <a:moveTo>
                  <a:pt x="10938265" y="3281398"/>
                </a:moveTo>
                <a:lnTo>
                  <a:pt x="10938265" y="3283201"/>
                </a:lnTo>
                <a:lnTo>
                  <a:pt x="10936462" y="3283201"/>
                </a:lnTo>
                <a:close/>
                <a:moveTo>
                  <a:pt x="10935732" y="2518634"/>
                </a:moveTo>
                <a:lnTo>
                  <a:pt x="10935732" y="3283200"/>
                </a:lnTo>
                <a:lnTo>
                  <a:pt x="10169726" y="3283200"/>
                </a:lnTo>
                <a:close/>
                <a:moveTo>
                  <a:pt x="10938265" y="2150719"/>
                </a:moveTo>
                <a:lnTo>
                  <a:pt x="10938265" y="2516106"/>
                </a:lnTo>
                <a:lnTo>
                  <a:pt x="10935732" y="2518634"/>
                </a:lnTo>
                <a:lnTo>
                  <a:pt x="10935732" y="2153247"/>
                </a:lnTo>
                <a:close/>
                <a:moveTo>
                  <a:pt x="2532" y="1759310"/>
                </a:moveTo>
                <a:lnTo>
                  <a:pt x="2532" y="2124698"/>
                </a:lnTo>
                <a:lnTo>
                  <a:pt x="0" y="2127225"/>
                </a:lnTo>
                <a:lnTo>
                  <a:pt x="0" y="1761837"/>
                </a:lnTo>
                <a:close/>
                <a:moveTo>
                  <a:pt x="10938265" y="1020052"/>
                </a:moveTo>
                <a:lnTo>
                  <a:pt x="10938265" y="1385414"/>
                </a:lnTo>
                <a:lnTo>
                  <a:pt x="10935732" y="1387943"/>
                </a:lnTo>
                <a:lnTo>
                  <a:pt x="10935732" y="1022580"/>
                </a:lnTo>
                <a:close/>
                <a:moveTo>
                  <a:pt x="2532" y="628682"/>
                </a:moveTo>
                <a:lnTo>
                  <a:pt x="2532" y="994057"/>
                </a:lnTo>
                <a:lnTo>
                  <a:pt x="0" y="996584"/>
                </a:lnTo>
                <a:lnTo>
                  <a:pt x="0" y="631209"/>
                </a:lnTo>
                <a:close/>
                <a:moveTo>
                  <a:pt x="10935732" y="257275"/>
                </a:moveTo>
                <a:lnTo>
                  <a:pt x="10935732" y="1022580"/>
                </a:lnTo>
                <a:lnTo>
                  <a:pt x="10464692" y="1492708"/>
                </a:lnTo>
                <a:lnTo>
                  <a:pt x="10647733" y="1675408"/>
                </a:lnTo>
                <a:lnTo>
                  <a:pt x="10935732" y="1387943"/>
                </a:lnTo>
                <a:lnTo>
                  <a:pt x="10935732" y="2153247"/>
                </a:lnTo>
                <a:lnTo>
                  <a:pt x="9803669" y="3283200"/>
                </a:lnTo>
                <a:lnTo>
                  <a:pt x="9036920" y="3283200"/>
                </a:lnTo>
                <a:lnTo>
                  <a:pt x="9901478" y="2420267"/>
                </a:lnTo>
                <a:lnTo>
                  <a:pt x="10130870" y="2649230"/>
                </a:lnTo>
                <a:lnTo>
                  <a:pt x="10132674" y="2006865"/>
                </a:lnTo>
                <a:lnTo>
                  <a:pt x="9727051" y="2007957"/>
                </a:lnTo>
                <a:lnTo>
                  <a:pt x="9489045" y="2008604"/>
                </a:lnTo>
                <a:lnTo>
                  <a:pt x="9718437" y="2237567"/>
                </a:lnTo>
                <a:lnTo>
                  <a:pt x="8670851" y="3283200"/>
                </a:lnTo>
                <a:lnTo>
                  <a:pt x="7904166" y="3283200"/>
                </a:lnTo>
                <a:close/>
                <a:moveTo>
                  <a:pt x="10935732" y="260"/>
                </a:moveTo>
                <a:lnTo>
                  <a:pt x="10938265" y="260"/>
                </a:lnTo>
                <a:lnTo>
                  <a:pt x="10938265" y="254747"/>
                </a:lnTo>
                <a:lnTo>
                  <a:pt x="10935732" y="257275"/>
                </a:lnTo>
                <a:close/>
                <a:moveTo>
                  <a:pt x="9694423" y="260"/>
                </a:moveTo>
                <a:lnTo>
                  <a:pt x="8046966" y="1644638"/>
                </a:lnTo>
                <a:lnTo>
                  <a:pt x="8229994" y="1827339"/>
                </a:lnTo>
                <a:lnTo>
                  <a:pt x="10060492" y="260"/>
                </a:lnTo>
                <a:close/>
                <a:moveTo>
                  <a:pt x="6296045" y="260"/>
                </a:moveTo>
                <a:lnTo>
                  <a:pt x="5358134" y="936416"/>
                </a:lnTo>
                <a:lnTo>
                  <a:pt x="5541175" y="1119116"/>
                </a:lnTo>
                <a:lnTo>
                  <a:pt x="6662126" y="260"/>
                </a:lnTo>
                <a:close/>
                <a:moveTo>
                  <a:pt x="2897678" y="260"/>
                </a:moveTo>
                <a:lnTo>
                  <a:pt x="157108" y="2735697"/>
                </a:lnTo>
                <a:lnTo>
                  <a:pt x="340147" y="2918385"/>
                </a:lnTo>
                <a:lnTo>
                  <a:pt x="3263747" y="260"/>
                </a:lnTo>
                <a:close/>
                <a:moveTo>
                  <a:pt x="2532" y="0"/>
                </a:moveTo>
                <a:lnTo>
                  <a:pt x="10935732" y="0"/>
                </a:lnTo>
                <a:lnTo>
                  <a:pt x="10935732" y="260"/>
                </a:lnTo>
                <a:lnTo>
                  <a:pt x="10827216" y="260"/>
                </a:lnTo>
                <a:lnTo>
                  <a:pt x="7538122" y="3283200"/>
                </a:lnTo>
                <a:lnTo>
                  <a:pt x="6771334" y="3283200"/>
                </a:lnTo>
                <a:lnTo>
                  <a:pt x="7159104" y="2896162"/>
                </a:lnTo>
                <a:lnTo>
                  <a:pt x="6976063" y="2713461"/>
                </a:lnTo>
                <a:lnTo>
                  <a:pt x="6405265" y="3283200"/>
                </a:lnTo>
                <a:lnTo>
                  <a:pt x="5638605" y="3283200"/>
                </a:lnTo>
                <a:lnTo>
                  <a:pt x="8927699" y="260"/>
                </a:lnTo>
                <a:lnTo>
                  <a:pt x="8561630" y="260"/>
                </a:lnTo>
                <a:lnTo>
                  <a:pt x="5272536" y="3283200"/>
                </a:lnTo>
                <a:lnTo>
                  <a:pt x="4505787" y="3283200"/>
                </a:lnTo>
                <a:lnTo>
                  <a:pt x="7794856" y="260"/>
                </a:lnTo>
                <a:lnTo>
                  <a:pt x="7428838" y="260"/>
                </a:lnTo>
                <a:lnTo>
                  <a:pt x="4139743" y="3283200"/>
                </a:lnTo>
                <a:lnTo>
                  <a:pt x="3373019" y="3283200"/>
                </a:lnTo>
                <a:lnTo>
                  <a:pt x="4673961" y="1984692"/>
                </a:lnTo>
                <a:lnTo>
                  <a:pt x="4903365" y="2213655"/>
                </a:lnTo>
                <a:lnTo>
                  <a:pt x="4905106" y="1571289"/>
                </a:lnTo>
                <a:lnTo>
                  <a:pt x="4499547" y="1572394"/>
                </a:lnTo>
                <a:lnTo>
                  <a:pt x="4261540" y="1573041"/>
                </a:lnTo>
                <a:lnTo>
                  <a:pt x="4490932" y="1802004"/>
                </a:lnTo>
                <a:lnTo>
                  <a:pt x="3006950" y="3283200"/>
                </a:lnTo>
                <a:lnTo>
                  <a:pt x="2240231" y="3283200"/>
                </a:lnTo>
                <a:lnTo>
                  <a:pt x="5529333" y="260"/>
                </a:lnTo>
                <a:lnTo>
                  <a:pt x="5163252" y="260"/>
                </a:lnTo>
                <a:lnTo>
                  <a:pt x="1874158" y="3283200"/>
                </a:lnTo>
                <a:lnTo>
                  <a:pt x="1107438" y="3283200"/>
                </a:lnTo>
                <a:lnTo>
                  <a:pt x="4026634" y="369470"/>
                </a:lnTo>
                <a:lnTo>
                  <a:pt x="3843606" y="186783"/>
                </a:lnTo>
                <a:lnTo>
                  <a:pt x="741368" y="3283200"/>
                </a:lnTo>
                <a:lnTo>
                  <a:pt x="2532" y="3283200"/>
                </a:lnTo>
                <a:lnTo>
                  <a:pt x="2532" y="2124698"/>
                </a:lnTo>
                <a:lnTo>
                  <a:pt x="2130956" y="260"/>
                </a:lnTo>
                <a:lnTo>
                  <a:pt x="1764884" y="260"/>
                </a:lnTo>
                <a:lnTo>
                  <a:pt x="2532" y="1759310"/>
                </a:lnTo>
                <a:lnTo>
                  <a:pt x="2532" y="994057"/>
                </a:lnTo>
                <a:lnTo>
                  <a:pt x="998201" y="260"/>
                </a:lnTo>
                <a:lnTo>
                  <a:pt x="632128" y="260"/>
                </a:lnTo>
                <a:lnTo>
                  <a:pt x="2532" y="628682"/>
                </a:lnTo>
                <a:close/>
              </a:path>
            </a:pathLst>
          </a:custGeom>
          <a:solidFill>
            <a:srgbClr val="D8E4FD"/>
          </a:solidFill>
        </p:spPr>
        <p:txBody>
          <a:bodyPr wrap="square" anchor="ctr" anchorCtr="0">
            <a:noAutofit/>
          </a:bodyPr>
          <a:lstStyle>
            <a:lvl1pPr algn="ctr">
              <a:defRPr cap="all" baseline="0"/>
            </a:lvl1pPr>
          </a:lstStyle>
          <a:p>
            <a:r>
              <a:rPr lang="fr-FR"/>
              <a:t>MERCI</a:t>
            </a:r>
          </a:p>
        </p:txBody>
      </p:sp>
      <p:sp>
        <p:nvSpPr>
          <p:cNvPr id="3" name="Espace réservé du pied de page 2">
            <a:extLst>
              <a:ext uri="{FF2B5EF4-FFF2-40B4-BE49-F238E27FC236}">
                <a16:creationId xmlns:a16="http://schemas.microsoft.com/office/drawing/2014/main" id="{2785D98B-602F-2CF4-D9E7-636D47AFAAAD}"/>
              </a:ext>
            </a:extLst>
          </p:cNvPr>
          <p:cNvSpPr>
            <a:spLocks noGrp="1"/>
          </p:cNvSpPr>
          <p:nvPr>
            <p:ph type="ftr" sz="quarter" idx="10"/>
          </p:nvPr>
        </p:nvSpPr>
        <p:spPr>
          <a:xfrm>
            <a:off x="0" y="6678000"/>
            <a:ext cx="180000" cy="180000"/>
          </a:xfrm>
          <a:ln>
            <a:solidFill>
              <a:schemeClr val="accent1">
                <a:shade val="95000"/>
                <a:satMod val="105000"/>
                <a:alpha val="0"/>
              </a:schemeClr>
            </a:solidFill>
          </a:ln>
        </p:spPr>
        <p:txBody>
          <a:bodyPr/>
          <a:lstStyle>
            <a:lvl1pPr>
              <a:defRPr sz="100">
                <a:solidFill>
                  <a:schemeClr val="tx1">
                    <a:alpha val="0"/>
                  </a:schemeClr>
                </a:solidFill>
              </a:defRPr>
            </a:lvl1p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4CB23DEA-E9B6-F053-26B4-3E665BA4F2D1}"/>
              </a:ext>
            </a:extLst>
          </p:cNvPr>
          <p:cNvSpPr>
            <a:spLocks noGrp="1"/>
          </p:cNvSpPr>
          <p:nvPr>
            <p:ph type="dt" sz="half" idx="11"/>
          </p:nvPr>
        </p:nvSpPr>
        <p:spPr>
          <a:xfrm>
            <a:off x="0" y="6678000"/>
            <a:ext cx="180000" cy="180000"/>
          </a:xfrm>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CE49CD0A-385B-AD07-6806-8ABC185AE155}"/>
              </a:ext>
            </a:extLst>
          </p:cNvPr>
          <p:cNvSpPr>
            <a:spLocks noGrp="1"/>
          </p:cNvSpPr>
          <p:nvPr>
            <p:ph type="sldNum" sz="quarter" idx="12"/>
          </p:nvPr>
        </p:nvSpPr>
        <p:spPr>
          <a:xfrm>
            <a:off x="0" y="6678000"/>
            <a:ext cx="180000" cy="180000"/>
          </a:xfrm>
          <a:ln>
            <a:solidFill>
              <a:schemeClr val="accent1">
                <a:shade val="95000"/>
                <a:satMod val="105000"/>
                <a:alpha val="0"/>
              </a:schemeClr>
            </a:solidFill>
          </a:ln>
        </p:spPr>
        <p:txBody>
          <a:bodyPr/>
          <a:lstStyle>
            <a:lvl1pPr>
              <a:defRPr sz="100">
                <a:solidFill>
                  <a:schemeClr val="tx1">
                    <a:alpha val="0"/>
                  </a:schemeClr>
                </a:solidFill>
              </a:defRPr>
            </a:lvl1pPr>
          </a:lstStyle>
          <a:p>
            <a:fld id="{523E91DC-5C0F-443B-9617-CF521B799BE5}" type="slidenum">
              <a:rPr lang="fr-FR" smtClean="0"/>
              <a:pPr/>
              <a:t>‹N°›</a:t>
            </a:fld>
            <a:endParaRPr lang="fr-FR"/>
          </a:p>
        </p:txBody>
      </p:sp>
      <p:sp>
        <p:nvSpPr>
          <p:cNvPr id="7" name="Espace réservé du texte 6">
            <a:extLst>
              <a:ext uri="{FF2B5EF4-FFF2-40B4-BE49-F238E27FC236}">
                <a16:creationId xmlns:a16="http://schemas.microsoft.com/office/drawing/2014/main" id="{333F88A1-6571-D240-5B3F-83BDF094A1DB}"/>
              </a:ext>
            </a:extLst>
          </p:cNvPr>
          <p:cNvSpPr>
            <a:spLocks noGrp="1"/>
          </p:cNvSpPr>
          <p:nvPr>
            <p:ph type="body" sz="quarter" idx="13" hasCustomPrompt="1"/>
          </p:nvPr>
        </p:nvSpPr>
        <p:spPr>
          <a:xfrm>
            <a:off x="640200" y="4320000"/>
            <a:ext cx="1764000" cy="979200"/>
          </a:xfrm>
        </p:spPr>
        <p:txBody>
          <a:bodyPr/>
          <a:lstStyle>
            <a:lvl1pPr marL="0" indent="0">
              <a:spcAft>
                <a:spcPts val="0"/>
              </a:spcAft>
              <a:buNone/>
              <a:defRPr sz="900" b="1"/>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fr-FR" noProof="0"/>
              <a:t>Texte de niveau 1</a:t>
            </a:r>
          </a:p>
          <a:p>
            <a:pPr lvl="1"/>
            <a:r>
              <a:rPr lang="fr-FR" noProof="0"/>
              <a:t>Texte de niveau 2</a:t>
            </a:r>
          </a:p>
        </p:txBody>
      </p:sp>
      <p:sp>
        <p:nvSpPr>
          <p:cNvPr id="9" name="Espace réservé du texte 6">
            <a:extLst>
              <a:ext uri="{FF2B5EF4-FFF2-40B4-BE49-F238E27FC236}">
                <a16:creationId xmlns:a16="http://schemas.microsoft.com/office/drawing/2014/main" id="{2655B2B2-737F-94C4-351E-87347124C8A7}"/>
              </a:ext>
            </a:extLst>
          </p:cNvPr>
          <p:cNvSpPr>
            <a:spLocks noGrp="1"/>
          </p:cNvSpPr>
          <p:nvPr>
            <p:ph type="body" sz="quarter" idx="14" hasCustomPrompt="1"/>
          </p:nvPr>
        </p:nvSpPr>
        <p:spPr>
          <a:xfrm>
            <a:off x="2977200" y="4320000"/>
            <a:ext cx="1764000" cy="979200"/>
          </a:xfrm>
        </p:spPr>
        <p:txBody>
          <a:bodyPr/>
          <a:lstStyle>
            <a:lvl1pPr marL="0" indent="0">
              <a:spcAft>
                <a:spcPts val="0"/>
              </a:spcAft>
              <a:buNone/>
              <a:defRPr sz="900" b="1"/>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fr-FR" noProof="0"/>
              <a:t>Texte de niveau 1</a:t>
            </a:r>
          </a:p>
          <a:p>
            <a:pPr lvl="1"/>
            <a:r>
              <a:rPr lang="fr-FR" noProof="0"/>
              <a:t>Texte de niveau 2</a:t>
            </a:r>
          </a:p>
        </p:txBody>
      </p:sp>
      <p:grpSp>
        <p:nvGrpSpPr>
          <p:cNvPr id="26" name="Groupe 25">
            <a:extLst>
              <a:ext uri="{FF2B5EF4-FFF2-40B4-BE49-F238E27FC236}">
                <a16:creationId xmlns:a16="http://schemas.microsoft.com/office/drawing/2014/main" id="{0FC93C29-9BA2-05E3-4700-3CC478EE018C}"/>
              </a:ext>
            </a:extLst>
          </p:cNvPr>
          <p:cNvGrpSpPr/>
          <p:nvPr userDrawn="1"/>
        </p:nvGrpSpPr>
        <p:grpSpPr>
          <a:xfrm>
            <a:off x="628075" y="5743794"/>
            <a:ext cx="10955278" cy="472280"/>
            <a:chOff x="628075" y="5743794"/>
            <a:chExt cx="10955278" cy="472280"/>
          </a:xfrm>
        </p:grpSpPr>
        <p:pic>
          <p:nvPicPr>
            <p:cNvPr id="27" name="Graphique 26">
              <a:extLst>
                <a:ext uri="{FF2B5EF4-FFF2-40B4-BE49-F238E27FC236}">
                  <a16:creationId xmlns:a16="http://schemas.microsoft.com/office/drawing/2014/main" id="{1872D33A-FD0A-969F-D837-3507A61E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075" y="5920510"/>
              <a:ext cx="3318295" cy="295564"/>
            </a:xfrm>
            <a:prstGeom prst="rect">
              <a:avLst/>
            </a:prstGeom>
          </p:spPr>
        </p:pic>
        <p:pic>
          <p:nvPicPr>
            <p:cNvPr id="28" name="Graphique 27">
              <a:extLst>
                <a:ext uri="{FF2B5EF4-FFF2-40B4-BE49-F238E27FC236}">
                  <a16:creationId xmlns:a16="http://schemas.microsoft.com/office/drawing/2014/main" id="{4CCE4678-0585-597D-DC75-F43E78D94F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4656" y="5922819"/>
              <a:ext cx="868697" cy="293255"/>
            </a:xfrm>
            <a:prstGeom prst="rect">
              <a:avLst/>
            </a:prstGeom>
          </p:spPr>
        </p:pic>
        <p:grpSp>
          <p:nvGrpSpPr>
            <p:cNvPr id="29" name="Groupe 28">
              <a:extLst>
                <a:ext uri="{FF2B5EF4-FFF2-40B4-BE49-F238E27FC236}">
                  <a16:creationId xmlns:a16="http://schemas.microsoft.com/office/drawing/2014/main" id="{65D68FE0-F791-3D17-B2B8-B46373820299}"/>
                </a:ext>
              </a:extLst>
            </p:cNvPr>
            <p:cNvGrpSpPr/>
            <p:nvPr userDrawn="1"/>
          </p:nvGrpSpPr>
          <p:grpSpPr>
            <a:xfrm>
              <a:off x="650153" y="5743794"/>
              <a:ext cx="10933200" cy="70532"/>
              <a:chOff x="626160" y="975826"/>
              <a:chExt cx="8180293" cy="52899"/>
            </a:xfrm>
          </p:grpSpPr>
          <p:cxnSp>
            <p:nvCxnSpPr>
              <p:cNvPr id="30" name="Connecteur droit 29">
                <a:extLst>
                  <a:ext uri="{FF2B5EF4-FFF2-40B4-BE49-F238E27FC236}">
                    <a16:creationId xmlns:a16="http://schemas.microsoft.com/office/drawing/2014/main" id="{0FFCA5AA-8AE1-6992-9C2B-C1ACB485FC1C}"/>
                  </a:ext>
                </a:extLst>
              </p:cNvPr>
              <p:cNvCxnSpPr>
                <a:cxnSpLocks/>
              </p:cNvCxnSpPr>
              <p:nvPr userDrawn="1"/>
            </p:nvCxnSpPr>
            <p:spPr>
              <a:xfrm>
                <a:off x="626160" y="1028725"/>
                <a:ext cx="791579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F14486FC-F04C-B832-B4E9-3E86C7BD38B9}"/>
                  </a:ext>
                </a:extLst>
              </p:cNvPr>
              <p:cNvCxnSpPr>
                <a:cxnSpLocks/>
              </p:cNvCxnSpPr>
              <p:nvPr userDrawn="1"/>
            </p:nvCxnSpPr>
            <p:spPr>
              <a:xfrm>
                <a:off x="626160" y="975826"/>
                <a:ext cx="180972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8660E9C-B759-9317-5DCA-F2A50AE36BBA}"/>
                  </a:ext>
                </a:extLst>
              </p:cNvPr>
              <p:cNvCxnSpPr>
                <a:cxnSpLocks/>
              </p:cNvCxnSpPr>
              <p:nvPr userDrawn="1"/>
            </p:nvCxnSpPr>
            <p:spPr>
              <a:xfrm>
                <a:off x="2492745" y="975826"/>
                <a:ext cx="63137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8934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FCAD0-3945-595D-6E09-2D64AB2B2C68}"/>
              </a:ext>
            </a:extLst>
          </p:cNvPr>
          <p:cNvSpPr>
            <a:spLocks noGrp="1"/>
          </p:cNvSpPr>
          <p:nvPr>
            <p:ph type="title" hasCustomPrompt="1"/>
          </p:nvPr>
        </p:nvSpPr>
        <p:spPr bwMode="gray"/>
        <p:txBody>
          <a:bodyPr/>
          <a:lstStyle>
            <a:lvl1pPr>
              <a:defRPr/>
            </a:lvl1pPr>
          </a:lstStyle>
          <a:p>
            <a:r>
              <a:rPr lang="fr-FR"/>
              <a:t>Titre</a:t>
            </a:r>
          </a:p>
        </p:txBody>
      </p:sp>
      <p:sp>
        <p:nvSpPr>
          <p:cNvPr id="3" name="Espace réservé du contenu 2">
            <a:extLst>
              <a:ext uri="{FF2B5EF4-FFF2-40B4-BE49-F238E27FC236}">
                <a16:creationId xmlns:a16="http://schemas.microsoft.com/office/drawing/2014/main" id="{D90B71E1-770E-EA4C-17D7-2F649D416D9A}"/>
              </a:ext>
            </a:extLst>
          </p:cNvPr>
          <p:cNvSpPr>
            <a:spLocks noGrp="1"/>
          </p:cNvSpPr>
          <p:nvPr>
            <p:ph idx="1" hasCustomPrompt="1"/>
          </p:nvPr>
        </p:nvSpPr>
        <p:spPr bwMode="gray"/>
        <p:txBody>
          <a:bodyPr/>
          <a:lstStyle/>
          <a:p>
            <a:pPr lvl="0"/>
            <a:r>
              <a:rPr lang="fr-FR" noProof="0"/>
              <a:t>Texte de niveau 1</a:t>
            </a:r>
          </a:p>
          <a:p>
            <a:pPr lvl="1"/>
            <a:r>
              <a:rPr lang="fr-FR" noProof="0"/>
              <a:t>Texte de niveau 2</a:t>
            </a:r>
          </a:p>
          <a:p>
            <a:pPr lvl="2"/>
            <a:r>
              <a:rPr lang="fr-FR" noProof="0"/>
              <a:t>Texte de niveau 3</a:t>
            </a:r>
          </a:p>
        </p:txBody>
      </p:sp>
      <p:sp>
        <p:nvSpPr>
          <p:cNvPr id="4" name="Espace réservé de la date 3">
            <a:extLst>
              <a:ext uri="{FF2B5EF4-FFF2-40B4-BE49-F238E27FC236}">
                <a16:creationId xmlns:a16="http://schemas.microsoft.com/office/drawing/2014/main" id="{93B6C1CC-455E-CFDE-4F53-24DFFBC864CA}"/>
              </a:ext>
            </a:extLst>
          </p:cNvPr>
          <p:cNvSpPr>
            <a:spLocks noGrp="1"/>
          </p:cNvSpPr>
          <p:nvPr>
            <p:ph type="dt" sz="half" idx="10"/>
          </p:nvPr>
        </p:nvSpPr>
        <p:spPr bwMode="gray"/>
        <p:txBody>
          <a:bodyPr/>
          <a:lstStyle/>
          <a:p>
            <a:fld id="{3FC95F62-5AD5-4D18-B9A6-AD93C3A12036}" type="datetime1">
              <a:rPr lang="en-GB" smtClean="0"/>
              <a:t>19/11/2025</a:t>
            </a:fld>
            <a:endParaRPr lang="fr-FR"/>
          </a:p>
        </p:txBody>
      </p:sp>
      <p:sp>
        <p:nvSpPr>
          <p:cNvPr id="5" name="Espace réservé du pied de page 4">
            <a:extLst>
              <a:ext uri="{FF2B5EF4-FFF2-40B4-BE49-F238E27FC236}">
                <a16:creationId xmlns:a16="http://schemas.microsoft.com/office/drawing/2014/main" id="{430A3F6F-492F-5C8E-3A22-A34CE3B98846}"/>
              </a:ext>
            </a:extLst>
          </p:cNvPr>
          <p:cNvSpPr>
            <a:spLocks noGrp="1"/>
          </p:cNvSpPr>
          <p:nvPr>
            <p:ph type="ftr" sz="quarter" idx="11"/>
          </p:nvPr>
        </p:nvSpPr>
        <p:spPr bwMode="gray"/>
        <p:txBody>
          <a:bodyPr/>
          <a:lstStyle/>
          <a:p>
            <a:r>
              <a:rPr lang="fr-FR"/>
              <a:t>Auteur : Nom(s) - Direction / Pôle | 05/05/2025 | Nom du document  | Choisissez un niveau de diffusion</a:t>
            </a:r>
          </a:p>
        </p:txBody>
      </p:sp>
      <p:sp>
        <p:nvSpPr>
          <p:cNvPr id="6" name="Espace réservé du numéro de diapositive 5">
            <a:extLst>
              <a:ext uri="{FF2B5EF4-FFF2-40B4-BE49-F238E27FC236}">
                <a16:creationId xmlns:a16="http://schemas.microsoft.com/office/drawing/2014/main" id="{16CFAF48-A3D4-1FEF-6C22-729AF22DC56A}"/>
              </a:ext>
            </a:extLst>
          </p:cNvPr>
          <p:cNvSpPr>
            <a:spLocks noGrp="1"/>
          </p:cNvSpPr>
          <p:nvPr>
            <p:ph type="sldNum" sz="quarter" idx="12"/>
          </p:nvPr>
        </p:nvSpPr>
        <p:spPr bwMode="gray"/>
        <p:txBody>
          <a:bodyPr/>
          <a:lstStyle/>
          <a:p>
            <a:fld id="{523E91DC-5C0F-443B-9617-CF521B799BE5}" type="slidenum">
              <a:rPr lang="fr-FR" smtClean="0"/>
              <a:t>‹N°›</a:t>
            </a:fld>
            <a:endParaRPr lang="fr-FR"/>
          </a:p>
        </p:txBody>
      </p:sp>
      <p:sp>
        <p:nvSpPr>
          <p:cNvPr id="7" name="Espace réservé du texte 8">
            <a:extLst>
              <a:ext uri="{FF2B5EF4-FFF2-40B4-BE49-F238E27FC236}">
                <a16:creationId xmlns:a16="http://schemas.microsoft.com/office/drawing/2014/main" id="{D975263F-4853-16AE-A506-4D73F4963159}"/>
              </a:ext>
            </a:extLst>
          </p:cNvPr>
          <p:cNvSpPr>
            <a:spLocks noGrp="1"/>
          </p:cNvSpPr>
          <p:nvPr>
            <p:ph type="body" sz="quarter" idx="13" hasCustomPrompt="1"/>
          </p:nvPr>
        </p:nvSpPr>
        <p:spPr>
          <a:xfrm>
            <a:off x="971999" y="1260000"/>
            <a:ext cx="10310399"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8" name="Espace réservé du texte 8">
            <a:extLst>
              <a:ext uri="{FF2B5EF4-FFF2-40B4-BE49-F238E27FC236}">
                <a16:creationId xmlns:a16="http://schemas.microsoft.com/office/drawing/2014/main" id="{A5CE9C83-43E5-C2A9-CBEA-530EAC2A4AA8}"/>
              </a:ext>
            </a:extLst>
          </p:cNvPr>
          <p:cNvSpPr>
            <a:spLocks noGrp="1"/>
          </p:cNvSpPr>
          <p:nvPr>
            <p:ph type="body" sz="quarter" idx="14" hasCustomPrompt="1"/>
          </p:nvPr>
        </p:nvSpPr>
        <p:spPr>
          <a:xfrm>
            <a:off x="971999" y="2131200"/>
            <a:ext cx="10310399" cy="4932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 sur deux lignes</a:t>
            </a:r>
          </a:p>
        </p:txBody>
      </p:sp>
    </p:spTree>
    <p:extLst>
      <p:ext uri="{BB962C8B-B14F-4D97-AF65-F5344CB8AC3E}">
        <p14:creationId xmlns:p14="http://schemas.microsoft.com/office/powerpoint/2010/main" val="3002647518"/>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MMAIRE PHOTO">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3F68511-BE38-12F3-CAD4-2120622AC2EA}"/>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2F2A52B3-A9C4-93D2-B85C-1D2DCED51B59}"/>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441D29DA-B298-01E1-DB44-C262D06B3F4B}"/>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6" name="Graphique 5">
            <a:extLst>
              <a:ext uri="{FF2B5EF4-FFF2-40B4-BE49-F238E27FC236}">
                <a16:creationId xmlns:a16="http://schemas.microsoft.com/office/drawing/2014/main" id="{4D4C655D-A800-A182-483A-CE6656394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260" y="6450941"/>
            <a:ext cx="2013525" cy="179347"/>
          </a:xfrm>
          <a:prstGeom prst="rect">
            <a:avLst/>
          </a:prstGeom>
        </p:spPr>
      </p:pic>
      <p:pic>
        <p:nvPicPr>
          <p:cNvPr id="7" name="Graphique 6">
            <a:extLst>
              <a:ext uri="{FF2B5EF4-FFF2-40B4-BE49-F238E27FC236}">
                <a16:creationId xmlns:a16="http://schemas.microsoft.com/office/drawing/2014/main" id="{A29F3303-52A5-62D5-3566-335CAEF572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1007" y="1194330"/>
            <a:ext cx="2868312" cy="482069"/>
          </a:xfrm>
          <a:prstGeom prst="rect">
            <a:avLst/>
          </a:prstGeom>
        </p:spPr>
      </p:pic>
      <p:sp>
        <p:nvSpPr>
          <p:cNvPr id="34" name="Espace réservé du texte 33">
            <a:extLst>
              <a:ext uri="{FF2B5EF4-FFF2-40B4-BE49-F238E27FC236}">
                <a16:creationId xmlns:a16="http://schemas.microsoft.com/office/drawing/2014/main" id="{1D596269-5D3A-2AE1-60DA-01EDA3553AC9}"/>
              </a:ext>
            </a:extLst>
          </p:cNvPr>
          <p:cNvSpPr>
            <a:spLocks noGrp="1"/>
          </p:cNvSpPr>
          <p:nvPr>
            <p:ph type="body" sz="quarter" idx="13" hasCustomPrompt="1"/>
          </p:nvPr>
        </p:nvSpPr>
        <p:spPr bwMode="gray">
          <a:xfrm>
            <a:off x="4504550" y="1194329"/>
            <a:ext cx="92520" cy="507600"/>
          </a:xfrm>
          <a:custGeom>
            <a:avLst/>
            <a:gdLst>
              <a:gd name="connsiteX0" fmla="*/ 0 w 92520"/>
              <a:gd name="connsiteY0" fmla="*/ 278942 h 507600"/>
              <a:gd name="connsiteX1" fmla="*/ 25419 w 92520"/>
              <a:gd name="connsiteY1" fmla="*/ 278942 h 507600"/>
              <a:gd name="connsiteX2" fmla="*/ 25419 w 92520"/>
              <a:gd name="connsiteY2" fmla="*/ 506491 h 507600"/>
              <a:gd name="connsiteX3" fmla="*/ 0 w 92520"/>
              <a:gd name="connsiteY3" fmla="*/ 506491 h 507600"/>
              <a:gd name="connsiteX4" fmla="*/ 67103 w 92520"/>
              <a:gd name="connsiteY4" fmla="*/ 0 h 507600"/>
              <a:gd name="connsiteX5" fmla="*/ 92520 w 92520"/>
              <a:gd name="connsiteY5" fmla="*/ 0 h 507600"/>
              <a:gd name="connsiteX6" fmla="*/ 92520 w 92520"/>
              <a:gd name="connsiteY6" fmla="*/ 507600 h 507600"/>
              <a:gd name="connsiteX7" fmla="*/ 67103 w 92520"/>
              <a:gd name="connsiteY7" fmla="*/ 507600 h 507600"/>
              <a:gd name="connsiteX8" fmla="*/ 0 w 92520"/>
              <a:gd name="connsiteY8" fmla="*/ 0 h 507600"/>
              <a:gd name="connsiteX9" fmla="*/ 25419 w 92520"/>
              <a:gd name="connsiteY9" fmla="*/ 0 h 507600"/>
              <a:gd name="connsiteX10" fmla="*/ 25419 w 92520"/>
              <a:gd name="connsiteY10" fmla="*/ 227543 h 507600"/>
              <a:gd name="connsiteX11" fmla="*/ 0 w 92520"/>
              <a:gd name="connsiteY11" fmla="*/ 227543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0" y="278942"/>
                </a:moveTo>
                <a:lnTo>
                  <a:pt x="25419" y="278942"/>
                </a:lnTo>
                <a:lnTo>
                  <a:pt x="25419" y="506491"/>
                </a:lnTo>
                <a:lnTo>
                  <a:pt x="0" y="506491"/>
                </a:lnTo>
                <a:close/>
                <a:moveTo>
                  <a:pt x="67103" y="0"/>
                </a:moveTo>
                <a:lnTo>
                  <a:pt x="92520" y="0"/>
                </a:lnTo>
                <a:lnTo>
                  <a:pt x="92520" y="507600"/>
                </a:lnTo>
                <a:lnTo>
                  <a:pt x="67103" y="507600"/>
                </a:lnTo>
                <a:close/>
                <a:moveTo>
                  <a:pt x="0" y="0"/>
                </a:moveTo>
                <a:lnTo>
                  <a:pt x="25419" y="0"/>
                </a:lnTo>
                <a:lnTo>
                  <a:pt x="25419" y="227543"/>
                </a:lnTo>
                <a:lnTo>
                  <a:pt x="0" y="227543"/>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01</a:t>
            </a:r>
          </a:p>
        </p:txBody>
      </p:sp>
      <p:sp>
        <p:nvSpPr>
          <p:cNvPr id="57" name="Espace réservé du texte 56">
            <a:extLst>
              <a:ext uri="{FF2B5EF4-FFF2-40B4-BE49-F238E27FC236}">
                <a16:creationId xmlns:a16="http://schemas.microsoft.com/office/drawing/2014/main" id="{82D0A4A6-5708-3395-0E00-30FCF35F4CE1}"/>
              </a:ext>
            </a:extLst>
          </p:cNvPr>
          <p:cNvSpPr>
            <a:spLocks noGrp="1"/>
          </p:cNvSpPr>
          <p:nvPr>
            <p:ph type="body" sz="quarter" idx="14" hasCustomPrompt="1"/>
          </p:nvPr>
        </p:nvSpPr>
        <p:spPr bwMode="gray">
          <a:xfrm>
            <a:off x="7052782" y="1194329"/>
            <a:ext cx="92520" cy="507600"/>
          </a:xfrm>
          <a:custGeom>
            <a:avLst/>
            <a:gdLst>
              <a:gd name="connsiteX0" fmla="*/ 68586 w 92520"/>
              <a:gd name="connsiteY0" fmla="*/ 191938 h 507600"/>
              <a:gd name="connsiteX1" fmla="*/ 92520 w 92520"/>
              <a:gd name="connsiteY1" fmla="*/ 191938 h 507600"/>
              <a:gd name="connsiteX2" fmla="*/ 92520 w 92520"/>
              <a:gd name="connsiteY2" fmla="*/ 507600 h 507600"/>
              <a:gd name="connsiteX3" fmla="*/ 68586 w 92520"/>
              <a:gd name="connsiteY3" fmla="*/ 507600 h 507600"/>
              <a:gd name="connsiteX4" fmla="*/ 68586 w 92520"/>
              <a:gd name="connsiteY4" fmla="*/ 0 h 507600"/>
              <a:gd name="connsiteX5" fmla="*/ 92520 w 92520"/>
              <a:gd name="connsiteY5" fmla="*/ 0 h 507600"/>
              <a:gd name="connsiteX6" fmla="*/ 92520 w 92520"/>
              <a:gd name="connsiteY6" fmla="*/ 148096 h 507600"/>
              <a:gd name="connsiteX7" fmla="*/ 68586 w 92520"/>
              <a:gd name="connsiteY7" fmla="*/ 148096 h 507600"/>
              <a:gd name="connsiteX8" fmla="*/ 6 w 92520"/>
              <a:gd name="connsiteY8" fmla="*/ 0 h 507600"/>
              <a:gd name="connsiteX9" fmla="*/ 25409 w 92520"/>
              <a:gd name="connsiteY9" fmla="*/ 0 h 507600"/>
              <a:gd name="connsiteX10" fmla="*/ 25403 w 92520"/>
              <a:gd name="connsiteY10" fmla="*/ 507285 h 507600"/>
              <a:gd name="connsiteX11" fmla="*/ 0 w 92520"/>
              <a:gd name="connsiteY11" fmla="*/ 507285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68586" y="191938"/>
                </a:moveTo>
                <a:lnTo>
                  <a:pt x="92520" y="191938"/>
                </a:lnTo>
                <a:lnTo>
                  <a:pt x="92520" y="507600"/>
                </a:lnTo>
                <a:lnTo>
                  <a:pt x="68586" y="507600"/>
                </a:lnTo>
                <a:close/>
                <a:moveTo>
                  <a:pt x="68586" y="0"/>
                </a:moveTo>
                <a:lnTo>
                  <a:pt x="92520" y="0"/>
                </a:lnTo>
                <a:lnTo>
                  <a:pt x="92520" y="148096"/>
                </a:lnTo>
                <a:lnTo>
                  <a:pt x="68586" y="148096"/>
                </a:lnTo>
                <a:close/>
                <a:moveTo>
                  <a:pt x="6" y="0"/>
                </a:moveTo>
                <a:lnTo>
                  <a:pt x="25409" y="0"/>
                </a:lnTo>
                <a:lnTo>
                  <a:pt x="25403" y="507285"/>
                </a:lnTo>
                <a:lnTo>
                  <a:pt x="0" y="507285"/>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02</a:t>
            </a:r>
          </a:p>
        </p:txBody>
      </p:sp>
      <p:sp>
        <p:nvSpPr>
          <p:cNvPr id="59" name="Espace réservé du texte 58">
            <a:extLst>
              <a:ext uri="{FF2B5EF4-FFF2-40B4-BE49-F238E27FC236}">
                <a16:creationId xmlns:a16="http://schemas.microsoft.com/office/drawing/2014/main" id="{16DC37AD-1D75-BE92-2855-6BF085E18496}"/>
              </a:ext>
            </a:extLst>
          </p:cNvPr>
          <p:cNvSpPr>
            <a:spLocks noGrp="1"/>
          </p:cNvSpPr>
          <p:nvPr>
            <p:ph type="body" sz="quarter" idx="15" hasCustomPrompt="1"/>
          </p:nvPr>
        </p:nvSpPr>
        <p:spPr bwMode="gray">
          <a:xfrm>
            <a:off x="9598339" y="1194329"/>
            <a:ext cx="92520" cy="507600"/>
          </a:xfrm>
          <a:custGeom>
            <a:avLst/>
            <a:gdLst>
              <a:gd name="connsiteX0" fmla="*/ 0 w 92520"/>
              <a:gd name="connsiteY0" fmla="*/ 394788 h 507600"/>
              <a:gd name="connsiteX1" fmla="*/ 25419 w 92520"/>
              <a:gd name="connsiteY1" fmla="*/ 394788 h 507600"/>
              <a:gd name="connsiteX2" fmla="*/ 25419 w 92520"/>
              <a:gd name="connsiteY2" fmla="*/ 507414 h 507600"/>
              <a:gd name="connsiteX3" fmla="*/ 0 w 92520"/>
              <a:gd name="connsiteY3" fmla="*/ 507414 h 507600"/>
              <a:gd name="connsiteX4" fmla="*/ 68636 w 92520"/>
              <a:gd name="connsiteY4" fmla="*/ 0 h 507600"/>
              <a:gd name="connsiteX5" fmla="*/ 92520 w 92520"/>
              <a:gd name="connsiteY5" fmla="*/ 0 h 507600"/>
              <a:gd name="connsiteX6" fmla="*/ 92520 w 92520"/>
              <a:gd name="connsiteY6" fmla="*/ 507600 h 507600"/>
              <a:gd name="connsiteX7" fmla="*/ 68636 w 92520"/>
              <a:gd name="connsiteY7" fmla="*/ 507600 h 507600"/>
              <a:gd name="connsiteX8" fmla="*/ 0 w 92520"/>
              <a:gd name="connsiteY8" fmla="*/ 0 h 507600"/>
              <a:gd name="connsiteX9" fmla="*/ 25419 w 92520"/>
              <a:gd name="connsiteY9" fmla="*/ 0 h 507600"/>
              <a:gd name="connsiteX10" fmla="*/ 25419 w 92520"/>
              <a:gd name="connsiteY10" fmla="*/ 351428 h 507600"/>
              <a:gd name="connsiteX11" fmla="*/ 0 w 92520"/>
              <a:gd name="connsiteY11" fmla="*/ 351428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0" y="394788"/>
                </a:moveTo>
                <a:lnTo>
                  <a:pt x="25419" y="394788"/>
                </a:lnTo>
                <a:lnTo>
                  <a:pt x="25419" y="507414"/>
                </a:lnTo>
                <a:lnTo>
                  <a:pt x="0" y="507414"/>
                </a:lnTo>
                <a:close/>
                <a:moveTo>
                  <a:pt x="68636" y="0"/>
                </a:moveTo>
                <a:lnTo>
                  <a:pt x="92520" y="0"/>
                </a:lnTo>
                <a:lnTo>
                  <a:pt x="92520" y="507600"/>
                </a:lnTo>
                <a:lnTo>
                  <a:pt x="68636" y="507600"/>
                </a:lnTo>
                <a:close/>
                <a:moveTo>
                  <a:pt x="0" y="0"/>
                </a:moveTo>
                <a:lnTo>
                  <a:pt x="25419" y="0"/>
                </a:lnTo>
                <a:lnTo>
                  <a:pt x="25419" y="351428"/>
                </a:lnTo>
                <a:lnTo>
                  <a:pt x="0" y="351428"/>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03</a:t>
            </a:r>
          </a:p>
        </p:txBody>
      </p:sp>
      <p:sp>
        <p:nvSpPr>
          <p:cNvPr id="63" name="Espace réservé du texte 62">
            <a:extLst>
              <a:ext uri="{FF2B5EF4-FFF2-40B4-BE49-F238E27FC236}">
                <a16:creationId xmlns:a16="http://schemas.microsoft.com/office/drawing/2014/main" id="{6D88ED59-BFB6-B498-A666-B131CEE64C8F}"/>
              </a:ext>
            </a:extLst>
          </p:cNvPr>
          <p:cNvSpPr>
            <a:spLocks noGrp="1"/>
          </p:cNvSpPr>
          <p:nvPr>
            <p:ph type="body" sz="quarter" idx="16" hasCustomPrompt="1"/>
          </p:nvPr>
        </p:nvSpPr>
        <p:spPr bwMode="gray">
          <a:xfrm>
            <a:off x="4504550" y="3745522"/>
            <a:ext cx="92518" cy="507600"/>
          </a:xfrm>
          <a:custGeom>
            <a:avLst/>
            <a:gdLst>
              <a:gd name="connsiteX0" fmla="*/ 67101 w 92518"/>
              <a:gd name="connsiteY0" fmla="*/ 278939 h 507600"/>
              <a:gd name="connsiteX1" fmla="*/ 92518 w 92518"/>
              <a:gd name="connsiteY1" fmla="*/ 278939 h 507600"/>
              <a:gd name="connsiteX2" fmla="*/ 92518 w 92518"/>
              <a:gd name="connsiteY2" fmla="*/ 506485 h 507600"/>
              <a:gd name="connsiteX3" fmla="*/ 67101 w 92518"/>
              <a:gd name="connsiteY3" fmla="*/ 506485 h 507600"/>
              <a:gd name="connsiteX4" fmla="*/ 67101 w 92518"/>
              <a:gd name="connsiteY4" fmla="*/ 0 h 507600"/>
              <a:gd name="connsiteX5" fmla="*/ 92518 w 92518"/>
              <a:gd name="connsiteY5" fmla="*/ 0 h 507600"/>
              <a:gd name="connsiteX6" fmla="*/ 92518 w 92518"/>
              <a:gd name="connsiteY6" fmla="*/ 227546 h 507600"/>
              <a:gd name="connsiteX7" fmla="*/ 67101 w 92518"/>
              <a:gd name="connsiteY7" fmla="*/ 227546 h 507600"/>
              <a:gd name="connsiteX8" fmla="*/ 0 w 92518"/>
              <a:gd name="connsiteY8" fmla="*/ 0 h 507600"/>
              <a:gd name="connsiteX9" fmla="*/ 25419 w 92518"/>
              <a:gd name="connsiteY9" fmla="*/ 0 h 507600"/>
              <a:gd name="connsiteX10" fmla="*/ 25419 w 92518"/>
              <a:gd name="connsiteY10" fmla="*/ 507600 h 507600"/>
              <a:gd name="connsiteX11" fmla="*/ 0 w 92518"/>
              <a:gd name="connsiteY11" fmla="*/ 507600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18" h="507600">
                <a:moveTo>
                  <a:pt x="67101" y="278939"/>
                </a:moveTo>
                <a:lnTo>
                  <a:pt x="92518" y="278939"/>
                </a:lnTo>
                <a:lnTo>
                  <a:pt x="92518" y="506485"/>
                </a:lnTo>
                <a:lnTo>
                  <a:pt x="67101" y="506485"/>
                </a:lnTo>
                <a:close/>
                <a:moveTo>
                  <a:pt x="67101" y="0"/>
                </a:moveTo>
                <a:lnTo>
                  <a:pt x="92518" y="0"/>
                </a:lnTo>
                <a:lnTo>
                  <a:pt x="92518" y="227546"/>
                </a:lnTo>
                <a:lnTo>
                  <a:pt x="67101" y="227546"/>
                </a:lnTo>
                <a:close/>
                <a:moveTo>
                  <a:pt x="0" y="0"/>
                </a:moveTo>
                <a:lnTo>
                  <a:pt x="25419" y="0"/>
                </a:lnTo>
                <a:lnTo>
                  <a:pt x="25419" y="507600"/>
                </a:lnTo>
                <a:lnTo>
                  <a:pt x="0" y="507600"/>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04</a:t>
            </a:r>
          </a:p>
        </p:txBody>
      </p:sp>
      <p:sp>
        <p:nvSpPr>
          <p:cNvPr id="65" name="Espace réservé du texte 64">
            <a:extLst>
              <a:ext uri="{FF2B5EF4-FFF2-40B4-BE49-F238E27FC236}">
                <a16:creationId xmlns:a16="http://schemas.microsoft.com/office/drawing/2014/main" id="{47B12062-EC6D-6B7C-8367-DF9142473E10}"/>
              </a:ext>
            </a:extLst>
          </p:cNvPr>
          <p:cNvSpPr>
            <a:spLocks noGrp="1"/>
          </p:cNvSpPr>
          <p:nvPr>
            <p:ph type="body" sz="quarter" idx="17" hasCustomPrompt="1"/>
          </p:nvPr>
        </p:nvSpPr>
        <p:spPr bwMode="gray">
          <a:xfrm>
            <a:off x="7052782" y="3745522"/>
            <a:ext cx="92520" cy="507600"/>
          </a:xfrm>
          <a:custGeom>
            <a:avLst/>
            <a:gdLst>
              <a:gd name="connsiteX0" fmla="*/ 0 w 92520"/>
              <a:gd name="connsiteY0" fmla="*/ 368870 h 507600"/>
              <a:gd name="connsiteX1" fmla="*/ 25419 w 92520"/>
              <a:gd name="connsiteY1" fmla="*/ 368870 h 507600"/>
              <a:gd name="connsiteX2" fmla="*/ 25419 w 92520"/>
              <a:gd name="connsiteY2" fmla="*/ 507129 h 507600"/>
              <a:gd name="connsiteX3" fmla="*/ 0 w 92520"/>
              <a:gd name="connsiteY3" fmla="*/ 507129 h 507600"/>
              <a:gd name="connsiteX4" fmla="*/ 68622 w 92520"/>
              <a:gd name="connsiteY4" fmla="*/ 0 h 507600"/>
              <a:gd name="connsiteX5" fmla="*/ 92520 w 92520"/>
              <a:gd name="connsiteY5" fmla="*/ 0 h 507600"/>
              <a:gd name="connsiteX6" fmla="*/ 92520 w 92520"/>
              <a:gd name="connsiteY6" fmla="*/ 507600 h 507600"/>
              <a:gd name="connsiteX7" fmla="*/ 68622 w 92520"/>
              <a:gd name="connsiteY7" fmla="*/ 507600 h 507600"/>
              <a:gd name="connsiteX8" fmla="*/ 0 w 92520"/>
              <a:gd name="connsiteY8" fmla="*/ 0 h 507600"/>
              <a:gd name="connsiteX9" fmla="*/ 25419 w 92520"/>
              <a:gd name="connsiteY9" fmla="*/ 0 h 507600"/>
              <a:gd name="connsiteX10" fmla="*/ 25419 w 92520"/>
              <a:gd name="connsiteY10" fmla="*/ 311277 h 507600"/>
              <a:gd name="connsiteX11" fmla="*/ 0 w 92520"/>
              <a:gd name="connsiteY11" fmla="*/ 311277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0" y="368870"/>
                </a:moveTo>
                <a:lnTo>
                  <a:pt x="25419" y="368870"/>
                </a:lnTo>
                <a:lnTo>
                  <a:pt x="25419" y="507129"/>
                </a:lnTo>
                <a:lnTo>
                  <a:pt x="0" y="507129"/>
                </a:lnTo>
                <a:close/>
                <a:moveTo>
                  <a:pt x="68622" y="0"/>
                </a:moveTo>
                <a:lnTo>
                  <a:pt x="92520" y="0"/>
                </a:lnTo>
                <a:lnTo>
                  <a:pt x="92520" y="507600"/>
                </a:lnTo>
                <a:lnTo>
                  <a:pt x="68622" y="507600"/>
                </a:lnTo>
                <a:close/>
                <a:moveTo>
                  <a:pt x="0" y="0"/>
                </a:moveTo>
                <a:lnTo>
                  <a:pt x="25419" y="0"/>
                </a:lnTo>
                <a:lnTo>
                  <a:pt x="25419" y="311277"/>
                </a:lnTo>
                <a:lnTo>
                  <a:pt x="0" y="311277"/>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05</a:t>
            </a:r>
          </a:p>
        </p:txBody>
      </p:sp>
      <p:sp>
        <p:nvSpPr>
          <p:cNvPr id="66" name="Espace réservé du texte 65">
            <a:extLst>
              <a:ext uri="{FF2B5EF4-FFF2-40B4-BE49-F238E27FC236}">
                <a16:creationId xmlns:a16="http://schemas.microsoft.com/office/drawing/2014/main" id="{9A56595B-2DFF-9F4C-B71B-46D81866B47F}"/>
              </a:ext>
            </a:extLst>
          </p:cNvPr>
          <p:cNvSpPr>
            <a:spLocks noGrp="1"/>
          </p:cNvSpPr>
          <p:nvPr>
            <p:ph type="body" sz="quarter" idx="18" hasCustomPrompt="1"/>
          </p:nvPr>
        </p:nvSpPr>
        <p:spPr bwMode="gray">
          <a:xfrm>
            <a:off x="9598341" y="3745522"/>
            <a:ext cx="92520" cy="507600"/>
          </a:xfrm>
          <a:custGeom>
            <a:avLst/>
            <a:gdLst>
              <a:gd name="connsiteX0" fmla="*/ 68634 w 92520"/>
              <a:gd name="connsiteY0" fmla="*/ 172235 h 507600"/>
              <a:gd name="connsiteX1" fmla="*/ 92520 w 92520"/>
              <a:gd name="connsiteY1" fmla="*/ 172235 h 507600"/>
              <a:gd name="connsiteX2" fmla="*/ 92520 w 92520"/>
              <a:gd name="connsiteY2" fmla="*/ 506473 h 507600"/>
              <a:gd name="connsiteX3" fmla="*/ 68634 w 92520"/>
              <a:gd name="connsiteY3" fmla="*/ 506473 h 507600"/>
              <a:gd name="connsiteX4" fmla="*/ 68634 w 92520"/>
              <a:gd name="connsiteY4" fmla="*/ 0 h 507600"/>
              <a:gd name="connsiteX5" fmla="*/ 92520 w 92520"/>
              <a:gd name="connsiteY5" fmla="*/ 0 h 507600"/>
              <a:gd name="connsiteX6" fmla="*/ 92520 w 92520"/>
              <a:gd name="connsiteY6" fmla="*/ 115298 h 507600"/>
              <a:gd name="connsiteX7" fmla="*/ 68634 w 92520"/>
              <a:gd name="connsiteY7" fmla="*/ 115298 h 507600"/>
              <a:gd name="connsiteX8" fmla="*/ 0 w 92520"/>
              <a:gd name="connsiteY8" fmla="*/ 0 h 507600"/>
              <a:gd name="connsiteX9" fmla="*/ 25418 w 92520"/>
              <a:gd name="connsiteY9" fmla="*/ 0 h 507600"/>
              <a:gd name="connsiteX10" fmla="*/ 25418 w 92520"/>
              <a:gd name="connsiteY10" fmla="*/ 507600 h 507600"/>
              <a:gd name="connsiteX11" fmla="*/ 0 w 92520"/>
              <a:gd name="connsiteY11" fmla="*/ 507600 h 5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0" h="507600">
                <a:moveTo>
                  <a:pt x="68634" y="172235"/>
                </a:moveTo>
                <a:lnTo>
                  <a:pt x="92520" y="172235"/>
                </a:lnTo>
                <a:lnTo>
                  <a:pt x="92520" y="506473"/>
                </a:lnTo>
                <a:lnTo>
                  <a:pt x="68634" y="506473"/>
                </a:lnTo>
                <a:close/>
                <a:moveTo>
                  <a:pt x="68634" y="0"/>
                </a:moveTo>
                <a:lnTo>
                  <a:pt x="92520" y="0"/>
                </a:lnTo>
                <a:lnTo>
                  <a:pt x="92520" y="115298"/>
                </a:lnTo>
                <a:lnTo>
                  <a:pt x="68634" y="115298"/>
                </a:lnTo>
                <a:close/>
                <a:moveTo>
                  <a:pt x="0" y="0"/>
                </a:moveTo>
                <a:lnTo>
                  <a:pt x="25418" y="0"/>
                </a:lnTo>
                <a:lnTo>
                  <a:pt x="25418" y="507600"/>
                </a:lnTo>
                <a:lnTo>
                  <a:pt x="0" y="507600"/>
                </a:lnTo>
                <a:close/>
              </a:path>
            </a:pathLst>
          </a:custGeom>
          <a:solidFill>
            <a:schemeClr val="tx1"/>
          </a:solidFill>
        </p:spPr>
        <p:txBody>
          <a:bodyPr wrap="none" lIns="396000" tIns="864000" anchor="b" anchorCtr="0">
            <a:noAutofit/>
          </a:bodyPr>
          <a:lstStyle>
            <a:lvl1pPr marL="0" indent="0">
              <a:spcAft>
                <a:spcPts val="0"/>
              </a:spcAft>
              <a:buNone/>
              <a:defRPr sz="5400" b="1"/>
            </a:lvl1pPr>
            <a:lvl2pPr marL="0" indent="0">
              <a:spcAft>
                <a:spcPts val="0"/>
              </a:spcAft>
              <a:buNone/>
              <a:defRPr sz="5400" b="1"/>
            </a:lvl2pPr>
            <a:lvl3pPr marL="0" indent="0">
              <a:spcAft>
                <a:spcPts val="0"/>
              </a:spcAft>
              <a:buNone/>
              <a:defRPr sz="5400" b="1"/>
            </a:lvl3pPr>
            <a:lvl4pPr marL="0" indent="0">
              <a:spcAft>
                <a:spcPts val="0"/>
              </a:spcAft>
              <a:buNone/>
              <a:defRPr sz="5400" b="1"/>
            </a:lvl4pPr>
            <a:lvl5pPr marL="0" indent="0">
              <a:spcAft>
                <a:spcPts val="0"/>
              </a:spcAft>
              <a:buNone/>
              <a:defRPr sz="5400" b="1"/>
            </a:lvl5pPr>
            <a:lvl6pPr marL="0" indent="0">
              <a:spcAft>
                <a:spcPts val="0"/>
              </a:spcAft>
              <a:buNone/>
              <a:defRPr sz="5400" b="1"/>
            </a:lvl6pPr>
            <a:lvl7pPr marL="0" indent="0">
              <a:spcAft>
                <a:spcPts val="0"/>
              </a:spcAft>
              <a:buNone/>
              <a:defRPr sz="5400" b="1"/>
            </a:lvl7pPr>
            <a:lvl8pPr marL="0" indent="0">
              <a:spcAft>
                <a:spcPts val="0"/>
              </a:spcAft>
              <a:buNone/>
              <a:defRPr sz="5400" b="1"/>
            </a:lvl8pPr>
            <a:lvl9pPr marL="0" indent="0">
              <a:spcAft>
                <a:spcPts val="0"/>
              </a:spcAft>
              <a:buNone/>
              <a:defRPr sz="5400" b="1"/>
            </a:lvl9pPr>
          </a:lstStyle>
          <a:p>
            <a:pPr lvl="0"/>
            <a:r>
              <a:rPr lang="fr-FR" noProof="0"/>
              <a:t>06</a:t>
            </a:r>
          </a:p>
        </p:txBody>
      </p:sp>
      <p:sp>
        <p:nvSpPr>
          <p:cNvPr id="68" name="Espace réservé du texte 67">
            <a:extLst>
              <a:ext uri="{FF2B5EF4-FFF2-40B4-BE49-F238E27FC236}">
                <a16:creationId xmlns:a16="http://schemas.microsoft.com/office/drawing/2014/main" id="{C348551E-1D52-88A0-C751-F7DC84AC68A1}"/>
              </a:ext>
            </a:extLst>
          </p:cNvPr>
          <p:cNvSpPr>
            <a:spLocks noGrp="1"/>
          </p:cNvSpPr>
          <p:nvPr>
            <p:ph type="body" sz="quarter" idx="19" hasCustomPrompt="1"/>
          </p:nvPr>
        </p:nvSpPr>
        <p:spPr>
          <a:xfrm>
            <a:off x="4504550" y="1836892"/>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75" name="Espace réservé du texte 67">
            <a:extLst>
              <a:ext uri="{FF2B5EF4-FFF2-40B4-BE49-F238E27FC236}">
                <a16:creationId xmlns:a16="http://schemas.microsoft.com/office/drawing/2014/main" id="{5D5E1386-5291-5315-6AD9-5C4D30ADA950}"/>
              </a:ext>
            </a:extLst>
          </p:cNvPr>
          <p:cNvSpPr>
            <a:spLocks noGrp="1"/>
          </p:cNvSpPr>
          <p:nvPr>
            <p:ph type="body" sz="quarter" idx="22" hasCustomPrompt="1"/>
          </p:nvPr>
        </p:nvSpPr>
        <p:spPr>
          <a:xfrm>
            <a:off x="7052782" y="1836892"/>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77" name="Espace réservé du texte 67">
            <a:extLst>
              <a:ext uri="{FF2B5EF4-FFF2-40B4-BE49-F238E27FC236}">
                <a16:creationId xmlns:a16="http://schemas.microsoft.com/office/drawing/2014/main" id="{7D6520EC-71BD-6D16-BA25-0F724ACB803A}"/>
              </a:ext>
            </a:extLst>
          </p:cNvPr>
          <p:cNvSpPr>
            <a:spLocks noGrp="1"/>
          </p:cNvSpPr>
          <p:nvPr>
            <p:ph type="body" sz="quarter" idx="24" hasCustomPrompt="1"/>
          </p:nvPr>
        </p:nvSpPr>
        <p:spPr>
          <a:xfrm>
            <a:off x="9598339" y="1836892"/>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79" name="Espace réservé du texte 67">
            <a:extLst>
              <a:ext uri="{FF2B5EF4-FFF2-40B4-BE49-F238E27FC236}">
                <a16:creationId xmlns:a16="http://schemas.microsoft.com/office/drawing/2014/main" id="{73BE562C-CBDA-232B-BD6D-45231CDED528}"/>
              </a:ext>
            </a:extLst>
          </p:cNvPr>
          <p:cNvSpPr>
            <a:spLocks noGrp="1"/>
          </p:cNvSpPr>
          <p:nvPr>
            <p:ph type="body" sz="quarter" idx="26" hasCustomPrompt="1"/>
          </p:nvPr>
        </p:nvSpPr>
        <p:spPr>
          <a:xfrm>
            <a:off x="4504551" y="4385998"/>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81" name="Espace réservé du texte 67">
            <a:extLst>
              <a:ext uri="{FF2B5EF4-FFF2-40B4-BE49-F238E27FC236}">
                <a16:creationId xmlns:a16="http://schemas.microsoft.com/office/drawing/2014/main" id="{63C88493-D196-CF66-40FA-FD1F99F2D4FB}"/>
              </a:ext>
            </a:extLst>
          </p:cNvPr>
          <p:cNvSpPr>
            <a:spLocks noGrp="1"/>
          </p:cNvSpPr>
          <p:nvPr>
            <p:ph type="body" sz="quarter" idx="28" hasCustomPrompt="1"/>
          </p:nvPr>
        </p:nvSpPr>
        <p:spPr>
          <a:xfrm>
            <a:off x="7052782" y="4385998"/>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83" name="Espace réservé du texte 67">
            <a:extLst>
              <a:ext uri="{FF2B5EF4-FFF2-40B4-BE49-F238E27FC236}">
                <a16:creationId xmlns:a16="http://schemas.microsoft.com/office/drawing/2014/main" id="{9B8DDCD9-67E9-6CFF-29B2-7020630C2230}"/>
              </a:ext>
            </a:extLst>
          </p:cNvPr>
          <p:cNvSpPr>
            <a:spLocks noGrp="1"/>
          </p:cNvSpPr>
          <p:nvPr>
            <p:ph type="body" sz="quarter" idx="30" hasCustomPrompt="1"/>
          </p:nvPr>
        </p:nvSpPr>
        <p:spPr>
          <a:xfrm>
            <a:off x="9598341" y="4385998"/>
            <a:ext cx="2109600" cy="478800"/>
          </a:xfrm>
        </p:spPr>
        <p:txBody>
          <a:bodyPr/>
          <a:lstStyle>
            <a:lvl1pPr marL="0" indent="0">
              <a:spcAft>
                <a:spcPts val="0"/>
              </a:spcAft>
              <a:buNone/>
              <a:defRPr sz="1400" b="1"/>
            </a:lvl1pPr>
            <a:lvl2pPr marL="0" indent="0">
              <a:spcAft>
                <a:spcPts val="0"/>
              </a:spcAft>
              <a:buNone/>
              <a:defRPr sz="1400" b="1"/>
            </a:lvl2pPr>
            <a:lvl3pPr marL="0" indent="0">
              <a:spcAft>
                <a:spcPts val="0"/>
              </a:spcAft>
              <a:buNone/>
              <a:defRPr sz="1400" b="1"/>
            </a:lvl3pPr>
            <a:lvl4pPr marL="0" indent="0">
              <a:spcAft>
                <a:spcPts val="0"/>
              </a:spcAft>
              <a:buNone/>
              <a:defRPr sz="1400" b="1"/>
            </a:lvl4pPr>
            <a:lvl5pPr marL="0" indent="0">
              <a:spcAft>
                <a:spcPts val="0"/>
              </a:spcAft>
              <a:buNone/>
              <a:defRPr sz="1400" b="1"/>
            </a:lvl5pPr>
            <a:lvl6pPr marL="0" indent="0">
              <a:spcAft>
                <a:spcPts val="0"/>
              </a:spcAft>
              <a:buNone/>
              <a:defRPr sz="1400" b="1"/>
            </a:lvl6pPr>
            <a:lvl7pPr marL="0" indent="0">
              <a:spcAft>
                <a:spcPts val="0"/>
              </a:spcAft>
              <a:buNone/>
              <a:defRPr sz="1400" b="1"/>
            </a:lvl7pPr>
            <a:lvl8pPr marL="0" indent="0">
              <a:spcAft>
                <a:spcPts val="0"/>
              </a:spcAft>
              <a:buNone/>
              <a:defRPr sz="1400" b="1"/>
            </a:lvl8pPr>
            <a:lvl9pPr marL="0" indent="0">
              <a:spcAft>
                <a:spcPts val="0"/>
              </a:spcAft>
              <a:buNone/>
              <a:defRPr sz="1400" b="1"/>
            </a:lvl9pPr>
          </a:lstStyle>
          <a:p>
            <a:pPr lvl="0"/>
            <a:r>
              <a:rPr lang="fr-FR" noProof="0"/>
              <a:t>Tête de chapitre </a:t>
            </a:r>
            <a:br>
              <a:rPr lang="fr-FR" noProof="0"/>
            </a:br>
            <a:r>
              <a:rPr lang="fr-FR" noProof="0"/>
              <a:t>sur deux lignes</a:t>
            </a:r>
          </a:p>
        </p:txBody>
      </p:sp>
      <p:sp>
        <p:nvSpPr>
          <p:cNvPr id="2" name="Espace réservé pour une image  10">
            <a:extLst>
              <a:ext uri="{FF2B5EF4-FFF2-40B4-BE49-F238E27FC236}">
                <a16:creationId xmlns:a16="http://schemas.microsoft.com/office/drawing/2014/main" id="{AD7483C7-EF8C-9394-7E2D-CC961E672FDF}"/>
              </a:ext>
            </a:extLst>
          </p:cNvPr>
          <p:cNvSpPr>
            <a:spLocks noGrp="1"/>
          </p:cNvSpPr>
          <p:nvPr>
            <p:ph type="pic" sz="quarter" idx="32" hasCustomPrompt="1"/>
          </p:nvPr>
        </p:nvSpPr>
        <p:spPr bwMode="gray">
          <a:xfrm>
            <a:off x="644400" y="1893600"/>
            <a:ext cx="3038400" cy="3729600"/>
          </a:xfr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
        <p:nvSpPr>
          <p:cNvPr id="8" name="Espace réservé du texte 73">
            <a:extLst>
              <a:ext uri="{FF2B5EF4-FFF2-40B4-BE49-F238E27FC236}">
                <a16:creationId xmlns:a16="http://schemas.microsoft.com/office/drawing/2014/main" id="{C08D7366-A091-2557-7960-40D2B63A3EE2}"/>
              </a:ext>
            </a:extLst>
          </p:cNvPr>
          <p:cNvSpPr>
            <a:spLocks noGrp="1"/>
          </p:cNvSpPr>
          <p:nvPr>
            <p:ph type="body" sz="quarter" idx="21" hasCustomPrompt="1"/>
          </p:nvPr>
        </p:nvSpPr>
        <p:spPr>
          <a:xfrm>
            <a:off x="4504551" y="2417923"/>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9" name="Espace réservé du texte 73">
            <a:extLst>
              <a:ext uri="{FF2B5EF4-FFF2-40B4-BE49-F238E27FC236}">
                <a16:creationId xmlns:a16="http://schemas.microsoft.com/office/drawing/2014/main" id="{8C653EC6-670E-3380-CB4D-4930C1ECE7BC}"/>
              </a:ext>
            </a:extLst>
          </p:cNvPr>
          <p:cNvSpPr>
            <a:spLocks noGrp="1"/>
          </p:cNvSpPr>
          <p:nvPr>
            <p:ph type="body" sz="quarter" idx="23" hasCustomPrompt="1"/>
          </p:nvPr>
        </p:nvSpPr>
        <p:spPr>
          <a:xfrm>
            <a:off x="7052782" y="2417923"/>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10" name="Espace réservé du texte 73">
            <a:extLst>
              <a:ext uri="{FF2B5EF4-FFF2-40B4-BE49-F238E27FC236}">
                <a16:creationId xmlns:a16="http://schemas.microsoft.com/office/drawing/2014/main" id="{B4953CE4-A405-AB3B-C7FB-1EE806463FEA}"/>
              </a:ext>
            </a:extLst>
          </p:cNvPr>
          <p:cNvSpPr>
            <a:spLocks noGrp="1"/>
          </p:cNvSpPr>
          <p:nvPr>
            <p:ph type="body" sz="quarter" idx="25" hasCustomPrompt="1"/>
          </p:nvPr>
        </p:nvSpPr>
        <p:spPr>
          <a:xfrm>
            <a:off x="9598339" y="2417923"/>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11" name="Espace réservé du texte 73">
            <a:extLst>
              <a:ext uri="{FF2B5EF4-FFF2-40B4-BE49-F238E27FC236}">
                <a16:creationId xmlns:a16="http://schemas.microsoft.com/office/drawing/2014/main" id="{DD295316-4700-E353-82BC-0470DD4B1DB5}"/>
              </a:ext>
            </a:extLst>
          </p:cNvPr>
          <p:cNvSpPr>
            <a:spLocks noGrp="1"/>
          </p:cNvSpPr>
          <p:nvPr>
            <p:ph type="body" sz="quarter" idx="27" hasCustomPrompt="1"/>
          </p:nvPr>
        </p:nvSpPr>
        <p:spPr>
          <a:xfrm>
            <a:off x="4504551" y="4967029"/>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12" name="Espace réservé du texte 73">
            <a:extLst>
              <a:ext uri="{FF2B5EF4-FFF2-40B4-BE49-F238E27FC236}">
                <a16:creationId xmlns:a16="http://schemas.microsoft.com/office/drawing/2014/main" id="{4468E189-3573-55A7-3B91-DE9FC4C272F9}"/>
              </a:ext>
            </a:extLst>
          </p:cNvPr>
          <p:cNvSpPr>
            <a:spLocks noGrp="1"/>
          </p:cNvSpPr>
          <p:nvPr>
            <p:ph type="body" sz="quarter" idx="29" hasCustomPrompt="1"/>
          </p:nvPr>
        </p:nvSpPr>
        <p:spPr>
          <a:xfrm>
            <a:off x="7052782" y="4967029"/>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
        <p:nvSpPr>
          <p:cNvPr id="13" name="Espace réservé du texte 73">
            <a:extLst>
              <a:ext uri="{FF2B5EF4-FFF2-40B4-BE49-F238E27FC236}">
                <a16:creationId xmlns:a16="http://schemas.microsoft.com/office/drawing/2014/main" id="{4DD0E919-C4B2-A01D-3650-EDC9DC8CBA53}"/>
              </a:ext>
            </a:extLst>
          </p:cNvPr>
          <p:cNvSpPr>
            <a:spLocks noGrp="1"/>
          </p:cNvSpPr>
          <p:nvPr>
            <p:ph type="body" sz="quarter" idx="31" hasCustomPrompt="1"/>
          </p:nvPr>
        </p:nvSpPr>
        <p:spPr>
          <a:xfrm>
            <a:off x="9598341" y="4967029"/>
            <a:ext cx="2109600" cy="684000"/>
          </a:xfrm>
        </p:spPr>
        <p:txBody>
          <a:bodyPr/>
          <a:lstStyle>
            <a:lvl1pPr marL="0" indent="-108000">
              <a:spcAft>
                <a:spcPts val="0"/>
              </a:spcAft>
              <a:buFont typeface="Gill Sans Nova Inline Regular" panose="04020505020B01030204" pitchFamily="82" charset="0"/>
              <a:buChar char="&gt;"/>
              <a:defRPr sz="1000"/>
            </a:lvl1pPr>
            <a:lvl2pPr marL="0" indent="-108000">
              <a:spcAft>
                <a:spcPts val="0"/>
              </a:spcAft>
              <a:buFont typeface="Gill Sans Nova Inline Regular" panose="04020505020B01030204" pitchFamily="82" charset="0"/>
              <a:buChar char="&gt;"/>
              <a:defRPr sz="1000"/>
            </a:lvl2pPr>
            <a:lvl3pPr marL="0" indent="-108000">
              <a:spcAft>
                <a:spcPts val="0"/>
              </a:spcAft>
              <a:buFont typeface="Gill Sans Nova Inline Regular" panose="04020505020B01030204" pitchFamily="82" charset="0"/>
              <a:buChar char="&gt;"/>
              <a:defRPr sz="1000"/>
            </a:lvl3pPr>
            <a:lvl4pPr marL="0" indent="-108000">
              <a:spcAft>
                <a:spcPts val="0"/>
              </a:spcAft>
              <a:buFont typeface="Gill Sans Nova Inline Regular" panose="04020505020B01030204" pitchFamily="82" charset="0"/>
              <a:buChar char="&gt;"/>
              <a:defRPr sz="1000"/>
            </a:lvl4pPr>
            <a:lvl5pPr marL="0" indent="-108000">
              <a:spcAft>
                <a:spcPts val="0"/>
              </a:spcAft>
              <a:buFont typeface="Gill Sans Nova Inline Regular" panose="04020505020B01030204" pitchFamily="82" charset="0"/>
              <a:buChar char="&gt;"/>
              <a:defRPr sz="1000"/>
            </a:lvl5pPr>
            <a:lvl6pPr marL="0" indent="-108000">
              <a:spcAft>
                <a:spcPts val="0"/>
              </a:spcAft>
              <a:buFont typeface="Gill Sans Nova Inline Regular" panose="04020505020B01030204" pitchFamily="82" charset="0"/>
              <a:buChar char="&gt;"/>
              <a:defRPr sz="1000"/>
            </a:lvl6pPr>
            <a:lvl7pPr marL="0" indent="-108000">
              <a:spcAft>
                <a:spcPts val="0"/>
              </a:spcAft>
              <a:buFont typeface="Gill Sans Nova Inline Regular" panose="04020505020B01030204" pitchFamily="82" charset="0"/>
              <a:buChar char="&gt;"/>
              <a:defRPr sz="1000"/>
            </a:lvl7pPr>
            <a:lvl8pPr marL="0" indent="-108000">
              <a:spcAft>
                <a:spcPts val="0"/>
              </a:spcAft>
              <a:buFont typeface="Gill Sans Nova Inline Regular" panose="04020505020B01030204" pitchFamily="82" charset="0"/>
              <a:buChar char="&gt;"/>
              <a:defRPr sz="1000"/>
            </a:lvl8pPr>
            <a:lvl9pPr marL="0" indent="-108000">
              <a:spcAft>
                <a:spcPts val="0"/>
              </a:spcAft>
              <a:buFont typeface="Gill Sans Nova Inline Regular" panose="04020505020B01030204" pitchFamily="82" charset="0"/>
              <a:buChar char="&gt;"/>
              <a:defRPr sz="1000"/>
            </a:lvl9pPr>
          </a:lstStyle>
          <a:p>
            <a:pPr lvl="0"/>
            <a:r>
              <a:rPr lang="fr-FR" noProof="0"/>
              <a:t>Sous-partie sur une ligne</a:t>
            </a:r>
          </a:p>
          <a:p>
            <a:pPr lvl="0"/>
            <a:r>
              <a:rPr lang="fr-FR" noProof="0"/>
              <a:t>Sous-partie sur une ligne</a:t>
            </a:r>
          </a:p>
          <a:p>
            <a:pPr lvl="0"/>
            <a:r>
              <a:rPr lang="fr-FR" noProof="0"/>
              <a:t>Sous-partie sur une ligne</a:t>
            </a:r>
          </a:p>
          <a:p>
            <a:pPr lvl="0"/>
            <a:r>
              <a:rPr lang="fr-FR" noProof="0"/>
              <a:t>Sous-partie sur une ligne</a:t>
            </a:r>
          </a:p>
        </p:txBody>
      </p:sp>
    </p:spTree>
    <p:extLst>
      <p:ext uri="{BB962C8B-B14F-4D97-AF65-F5344CB8AC3E}">
        <p14:creationId xmlns:p14="http://schemas.microsoft.com/office/powerpoint/2010/main" val="249108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R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55F94-11A5-0BF7-F549-FD3B5D4DC766}"/>
              </a:ext>
            </a:extLst>
          </p:cNvPr>
          <p:cNvSpPr>
            <a:spLocks noGrp="1"/>
          </p:cNvSpPr>
          <p:nvPr>
            <p:ph type="title" hasCustomPrompt="1"/>
          </p:nvPr>
        </p:nvSpPr>
        <p:spPr>
          <a:xfrm>
            <a:off x="550800" y="238124"/>
            <a:ext cx="2539244" cy="2275200"/>
          </a:xfrm>
        </p:spPr>
        <p:txBody>
          <a:bodyPr anchor="b" anchorCtr="0"/>
          <a:lstStyle>
            <a:lvl1pPr algn="l">
              <a:defRPr sz="17000" b="0" cap="none" baseline="0">
                <a:solidFill>
                  <a:schemeClr val="tx1"/>
                </a:solidFill>
                <a:latin typeface="+mj-lt"/>
              </a:defRPr>
            </a:lvl1pPr>
          </a:lstStyle>
          <a:p>
            <a:r>
              <a:rPr lang="fr-FR"/>
              <a:t>00</a:t>
            </a:r>
          </a:p>
        </p:txBody>
      </p:sp>
      <p:sp>
        <p:nvSpPr>
          <p:cNvPr id="3" name="Espace réservé du pied de page 2">
            <a:extLst>
              <a:ext uri="{FF2B5EF4-FFF2-40B4-BE49-F238E27FC236}">
                <a16:creationId xmlns:a16="http://schemas.microsoft.com/office/drawing/2014/main" id="{330ABC45-9F81-8637-6AA1-23946E943257}"/>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C5F10DA8-72F4-384A-9364-765F63A68A83}"/>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91F884F2-258A-E650-EF1D-393962B2F361}"/>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6" name="Graphique 5">
            <a:extLst>
              <a:ext uri="{FF2B5EF4-FFF2-40B4-BE49-F238E27FC236}">
                <a16:creationId xmlns:a16="http://schemas.microsoft.com/office/drawing/2014/main" id="{4DC38748-7893-770E-68D6-9A0ABDBE38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260" y="6450941"/>
            <a:ext cx="2013525" cy="179347"/>
          </a:xfrm>
          <a:prstGeom prst="rect">
            <a:avLst/>
          </a:prstGeom>
        </p:spPr>
      </p:pic>
      <p:sp>
        <p:nvSpPr>
          <p:cNvPr id="19" name="Espace réservé du texte 18">
            <a:extLst>
              <a:ext uri="{FF2B5EF4-FFF2-40B4-BE49-F238E27FC236}">
                <a16:creationId xmlns:a16="http://schemas.microsoft.com/office/drawing/2014/main" id="{C9155F29-3887-067F-943C-859F58F8D29F}"/>
              </a:ext>
            </a:extLst>
          </p:cNvPr>
          <p:cNvSpPr>
            <a:spLocks noGrp="1"/>
          </p:cNvSpPr>
          <p:nvPr>
            <p:ph type="body" sz="quarter" idx="14" hasCustomPrompt="1"/>
          </p:nvPr>
        </p:nvSpPr>
        <p:spPr>
          <a:xfrm>
            <a:off x="4928400" y="436862"/>
            <a:ext cx="6638400" cy="552449"/>
          </a:xfrm>
        </p:spPr>
        <p:txBody>
          <a:bodyPr anchor="t" anchorCtr="0"/>
          <a:lstStyle>
            <a:lvl1pPr marL="0" indent="0" algn="r">
              <a:lnSpc>
                <a:spcPct val="90000"/>
              </a:lnSpc>
              <a:spcAft>
                <a:spcPts val="0"/>
              </a:spcAft>
              <a:buNone/>
              <a:defRPr sz="4000" b="1">
                <a:solidFill>
                  <a:schemeClr val="accent2"/>
                </a:solidFill>
              </a:defRPr>
            </a:lvl1pPr>
            <a:lvl2pPr marL="0" indent="0" algn="r">
              <a:lnSpc>
                <a:spcPct val="90000"/>
              </a:lnSpc>
              <a:spcAft>
                <a:spcPts val="0"/>
              </a:spcAft>
              <a:buNone/>
              <a:defRPr sz="4000" b="1">
                <a:solidFill>
                  <a:schemeClr val="accent2"/>
                </a:solidFill>
              </a:defRPr>
            </a:lvl2pPr>
            <a:lvl3pPr marL="0" indent="0" algn="r">
              <a:lnSpc>
                <a:spcPct val="90000"/>
              </a:lnSpc>
              <a:spcAft>
                <a:spcPts val="0"/>
              </a:spcAft>
              <a:buNone/>
              <a:defRPr sz="4000" b="1">
                <a:solidFill>
                  <a:schemeClr val="accent2"/>
                </a:solidFill>
              </a:defRPr>
            </a:lvl3pPr>
            <a:lvl4pPr marL="0" indent="0" algn="r">
              <a:lnSpc>
                <a:spcPct val="90000"/>
              </a:lnSpc>
              <a:spcAft>
                <a:spcPts val="0"/>
              </a:spcAft>
              <a:buNone/>
              <a:defRPr sz="4000" b="1">
                <a:solidFill>
                  <a:schemeClr val="accent2"/>
                </a:solidFill>
              </a:defRPr>
            </a:lvl4pPr>
            <a:lvl5pPr marL="0" indent="0" algn="r">
              <a:lnSpc>
                <a:spcPct val="90000"/>
              </a:lnSpc>
              <a:spcAft>
                <a:spcPts val="0"/>
              </a:spcAft>
              <a:buNone/>
              <a:defRPr sz="4000" b="1">
                <a:solidFill>
                  <a:schemeClr val="accent2"/>
                </a:solidFill>
              </a:defRPr>
            </a:lvl5pPr>
            <a:lvl6pPr marL="0" indent="0" algn="r">
              <a:lnSpc>
                <a:spcPct val="90000"/>
              </a:lnSpc>
              <a:spcAft>
                <a:spcPts val="0"/>
              </a:spcAft>
              <a:buNone/>
              <a:defRPr sz="4000" b="1">
                <a:solidFill>
                  <a:schemeClr val="accent2"/>
                </a:solidFill>
              </a:defRPr>
            </a:lvl6pPr>
            <a:lvl7pPr marL="0" indent="0" algn="r">
              <a:lnSpc>
                <a:spcPct val="90000"/>
              </a:lnSpc>
              <a:spcAft>
                <a:spcPts val="0"/>
              </a:spcAft>
              <a:buNone/>
              <a:defRPr sz="4000" b="1">
                <a:solidFill>
                  <a:schemeClr val="accent2"/>
                </a:solidFill>
              </a:defRPr>
            </a:lvl7pPr>
            <a:lvl8pPr marL="0" indent="0" algn="r">
              <a:lnSpc>
                <a:spcPct val="90000"/>
              </a:lnSpc>
              <a:spcAft>
                <a:spcPts val="0"/>
              </a:spcAft>
              <a:buNone/>
              <a:defRPr sz="4000" b="1">
                <a:solidFill>
                  <a:schemeClr val="accent2"/>
                </a:solidFill>
              </a:defRPr>
            </a:lvl8pPr>
            <a:lvl9pPr marL="0" indent="0" algn="r">
              <a:lnSpc>
                <a:spcPct val="90000"/>
              </a:lnSpc>
              <a:spcAft>
                <a:spcPts val="0"/>
              </a:spcAft>
              <a:buNone/>
              <a:defRPr sz="4000" b="1">
                <a:solidFill>
                  <a:schemeClr val="accent2"/>
                </a:solidFill>
              </a:defRPr>
            </a:lvl9pPr>
          </a:lstStyle>
          <a:p>
            <a:pPr lvl="0"/>
            <a:r>
              <a:rPr lang="fr-FR" noProof="0"/>
              <a:t>Titre de chapitre</a:t>
            </a:r>
          </a:p>
        </p:txBody>
      </p:sp>
      <p:sp>
        <p:nvSpPr>
          <p:cNvPr id="20" name="Espace réservé du texte 18">
            <a:extLst>
              <a:ext uri="{FF2B5EF4-FFF2-40B4-BE49-F238E27FC236}">
                <a16:creationId xmlns:a16="http://schemas.microsoft.com/office/drawing/2014/main" id="{B7648C02-EF79-F8A7-E358-8A1EA3F53E25}"/>
              </a:ext>
            </a:extLst>
          </p:cNvPr>
          <p:cNvSpPr>
            <a:spLocks noGrp="1"/>
          </p:cNvSpPr>
          <p:nvPr>
            <p:ph type="body" sz="quarter" idx="15" hasCustomPrompt="1"/>
          </p:nvPr>
        </p:nvSpPr>
        <p:spPr>
          <a:xfrm>
            <a:off x="4928400" y="989311"/>
            <a:ext cx="6638400" cy="1440000"/>
          </a:xfrm>
        </p:spPr>
        <p:txBody>
          <a:bodyPr anchor="t" anchorCtr="0"/>
          <a:lstStyle>
            <a:lvl1pPr marL="0" indent="0" algn="r">
              <a:lnSpc>
                <a:spcPct val="90000"/>
              </a:lnSpc>
              <a:spcAft>
                <a:spcPts val="0"/>
              </a:spcAft>
              <a:buNone/>
              <a:defRPr sz="4000" b="1"/>
            </a:lvl1pPr>
            <a:lvl2pPr marL="0" indent="0" algn="r">
              <a:lnSpc>
                <a:spcPct val="90000"/>
              </a:lnSpc>
              <a:spcAft>
                <a:spcPts val="0"/>
              </a:spcAft>
              <a:buNone/>
              <a:defRPr sz="4000" b="1"/>
            </a:lvl2pPr>
            <a:lvl3pPr marL="0" indent="0" algn="r">
              <a:lnSpc>
                <a:spcPct val="90000"/>
              </a:lnSpc>
              <a:spcAft>
                <a:spcPts val="0"/>
              </a:spcAft>
              <a:buNone/>
              <a:defRPr sz="4000" b="1"/>
            </a:lvl3pPr>
            <a:lvl4pPr marL="0" indent="0" algn="r">
              <a:lnSpc>
                <a:spcPct val="90000"/>
              </a:lnSpc>
              <a:spcAft>
                <a:spcPts val="0"/>
              </a:spcAft>
              <a:buNone/>
              <a:defRPr sz="4000" b="1"/>
            </a:lvl4pPr>
            <a:lvl5pPr marL="0" indent="0" algn="r">
              <a:lnSpc>
                <a:spcPct val="90000"/>
              </a:lnSpc>
              <a:spcAft>
                <a:spcPts val="0"/>
              </a:spcAft>
              <a:buNone/>
              <a:defRPr sz="4000" b="1"/>
            </a:lvl5pPr>
            <a:lvl6pPr marL="0" indent="0" algn="r">
              <a:lnSpc>
                <a:spcPct val="90000"/>
              </a:lnSpc>
              <a:spcAft>
                <a:spcPts val="0"/>
              </a:spcAft>
              <a:buNone/>
              <a:defRPr sz="4000" b="1"/>
            </a:lvl6pPr>
            <a:lvl7pPr marL="0" indent="0" algn="r">
              <a:lnSpc>
                <a:spcPct val="90000"/>
              </a:lnSpc>
              <a:spcAft>
                <a:spcPts val="0"/>
              </a:spcAft>
              <a:buNone/>
              <a:defRPr sz="4000" b="1"/>
            </a:lvl7pPr>
            <a:lvl8pPr marL="0" indent="0" algn="r">
              <a:lnSpc>
                <a:spcPct val="90000"/>
              </a:lnSpc>
              <a:spcAft>
                <a:spcPts val="0"/>
              </a:spcAft>
              <a:buNone/>
              <a:defRPr sz="4000" b="1"/>
            </a:lvl8pPr>
            <a:lvl9pPr marL="0" indent="0" algn="r">
              <a:lnSpc>
                <a:spcPct val="90000"/>
              </a:lnSpc>
              <a:spcAft>
                <a:spcPts val="0"/>
              </a:spcAft>
              <a:buNone/>
              <a:defRPr sz="4000" b="1"/>
            </a:lvl9pPr>
          </a:lstStyle>
          <a:p>
            <a:pPr lvl="0"/>
            <a:r>
              <a:rPr lang="fr-FR" noProof="0"/>
              <a:t>sur une ou </a:t>
            </a:r>
            <a:br>
              <a:rPr lang="fr-FR" noProof="0"/>
            </a:br>
            <a:r>
              <a:rPr lang="fr-FR" noProof="0"/>
              <a:t>deux lignes</a:t>
            </a:r>
          </a:p>
        </p:txBody>
      </p:sp>
      <p:sp>
        <p:nvSpPr>
          <p:cNvPr id="21" name="Espace réservé du texte 18">
            <a:extLst>
              <a:ext uri="{FF2B5EF4-FFF2-40B4-BE49-F238E27FC236}">
                <a16:creationId xmlns:a16="http://schemas.microsoft.com/office/drawing/2014/main" id="{1AD70EAF-BD8E-EF85-2602-1CB7388E5DE7}"/>
              </a:ext>
            </a:extLst>
          </p:cNvPr>
          <p:cNvSpPr>
            <a:spLocks noGrp="1"/>
          </p:cNvSpPr>
          <p:nvPr>
            <p:ph type="body" sz="quarter" idx="16" hasCustomPrompt="1"/>
          </p:nvPr>
        </p:nvSpPr>
        <p:spPr>
          <a:xfrm>
            <a:off x="4928400" y="2501999"/>
            <a:ext cx="6638400" cy="359999"/>
          </a:xfrm>
        </p:spPr>
        <p:txBody>
          <a:bodyPr/>
          <a:lstStyle>
            <a:lvl1pPr marL="0" indent="0" algn="r">
              <a:lnSpc>
                <a:spcPct val="90000"/>
              </a:lnSpc>
              <a:spcAft>
                <a:spcPts val="0"/>
              </a:spcAft>
              <a:buFont typeface="Arial" panose="020B0604020202020204" pitchFamily="34" charset="0"/>
              <a:buNone/>
              <a:defRPr sz="1900"/>
            </a:lvl1pPr>
            <a:lvl2pPr marL="0" indent="0" algn="r">
              <a:lnSpc>
                <a:spcPct val="90000"/>
              </a:lnSpc>
              <a:spcAft>
                <a:spcPts val="0"/>
              </a:spcAft>
              <a:buFont typeface="Arial" panose="020B0604020202020204" pitchFamily="34" charset="0"/>
              <a:buNone/>
              <a:defRPr sz="1900"/>
            </a:lvl2pPr>
            <a:lvl3pPr marL="0" indent="0" algn="r">
              <a:lnSpc>
                <a:spcPct val="90000"/>
              </a:lnSpc>
              <a:spcAft>
                <a:spcPts val="0"/>
              </a:spcAft>
              <a:buFont typeface="Arial" panose="020B0604020202020204" pitchFamily="34" charset="0"/>
              <a:buNone/>
              <a:defRPr sz="1900"/>
            </a:lvl3pPr>
            <a:lvl4pPr marL="0" indent="0" algn="r">
              <a:lnSpc>
                <a:spcPct val="90000"/>
              </a:lnSpc>
              <a:spcAft>
                <a:spcPts val="0"/>
              </a:spcAft>
              <a:buFont typeface="Arial" panose="020B0604020202020204" pitchFamily="34" charset="0"/>
              <a:buNone/>
              <a:defRPr sz="1900"/>
            </a:lvl4pPr>
            <a:lvl5pPr marL="0" indent="0" algn="r">
              <a:lnSpc>
                <a:spcPct val="90000"/>
              </a:lnSpc>
              <a:spcAft>
                <a:spcPts val="0"/>
              </a:spcAft>
              <a:buFont typeface="Arial" panose="020B0604020202020204" pitchFamily="34" charset="0"/>
              <a:buNone/>
              <a:defRPr sz="1900"/>
            </a:lvl5pPr>
            <a:lvl6pPr marL="0" indent="0" algn="r">
              <a:lnSpc>
                <a:spcPct val="90000"/>
              </a:lnSpc>
              <a:spcAft>
                <a:spcPts val="0"/>
              </a:spcAft>
              <a:buFont typeface="Arial" panose="020B0604020202020204" pitchFamily="34" charset="0"/>
              <a:buNone/>
              <a:defRPr sz="1900"/>
            </a:lvl6pPr>
            <a:lvl7pPr marL="0" indent="0" algn="r">
              <a:lnSpc>
                <a:spcPct val="90000"/>
              </a:lnSpc>
              <a:spcAft>
                <a:spcPts val="0"/>
              </a:spcAft>
              <a:buFont typeface="Arial" panose="020B0604020202020204" pitchFamily="34" charset="0"/>
              <a:buNone/>
              <a:defRPr sz="1900"/>
            </a:lvl7pPr>
            <a:lvl8pPr marL="0" indent="0" algn="r">
              <a:lnSpc>
                <a:spcPct val="90000"/>
              </a:lnSpc>
              <a:spcAft>
                <a:spcPts val="0"/>
              </a:spcAft>
              <a:buFont typeface="Arial" panose="020B0604020202020204" pitchFamily="34" charset="0"/>
              <a:buNone/>
              <a:defRPr sz="1900"/>
            </a:lvl8pPr>
            <a:lvl9pPr marL="0" indent="0" algn="r">
              <a:lnSpc>
                <a:spcPct val="90000"/>
              </a:lnSpc>
              <a:spcAft>
                <a:spcPts val="0"/>
              </a:spcAft>
              <a:buFont typeface="Arial" panose="020B0604020202020204" pitchFamily="34" charset="0"/>
              <a:buNone/>
              <a:defRPr sz="1900"/>
            </a:lvl9pPr>
          </a:lstStyle>
          <a:p>
            <a:pPr lvl="0"/>
            <a:r>
              <a:rPr lang="fr-FR" noProof="0"/>
              <a:t>Sous-titre sur une ligne</a:t>
            </a:r>
          </a:p>
        </p:txBody>
      </p:sp>
      <p:sp>
        <p:nvSpPr>
          <p:cNvPr id="31" name="Espace réservé pour une image  30">
            <a:extLst>
              <a:ext uri="{FF2B5EF4-FFF2-40B4-BE49-F238E27FC236}">
                <a16:creationId xmlns:a16="http://schemas.microsoft.com/office/drawing/2014/main" id="{B5C48C93-F75D-D00C-A374-238D57E7272A}"/>
              </a:ext>
            </a:extLst>
          </p:cNvPr>
          <p:cNvSpPr>
            <a:spLocks noGrp="1"/>
          </p:cNvSpPr>
          <p:nvPr>
            <p:ph type="pic" sz="quarter" idx="32" hasCustomPrompt="1"/>
          </p:nvPr>
        </p:nvSpPr>
        <p:spPr bwMode="gray">
          <a:xfrm>
            <a:off x="629400" y="3416400"/>
            <a:ext cx="10933200" cy="2808000"/>
          </a:xfrm>
          <a:custGeom>
            <a:avLst/>
            <a:gdLst>
              <a:gd name="connsiteX0" fmla="*/ 10933200 w 10933200"/>
              <a:gd name="connsiteY0" fmla="*/ 2469861 h 2808000"/>
              <a:gd name="connsiteX1" fmla="*/ 10933200 w 10933200"/>
              <a:gd name="connsiteY1" fmla="*/ 2808000 h 2808000"/>
              <a:gd name="connsiteX2" fmla="*/ 10594295 w 10933200"/>
              <a:gd name="connsiteY2" fmla="*/ 2808000 h 2808000"/>
              <a:gd name="connsiteX3" fmla="*/ 10933200 w 10933200"/>
              <a:gd name="connsiteY3" fmla="*/ 211929 h 2808000"/>
              <a:gd name="connsiteX4" fmla="*/ 10933200 w 10933200"/>
              <a:gd name="connsiteY4" fmla="*/ 976042 h 2808000"/>
              <a:gd name="connsiteX5" fmla="*/ 10409594 w 10933200"/>
              <a:gd name="connsiteY5" fmla="*/ 1498466 h 2808000"/>
              <a:gd name="connsiteX6" fmla="*/ 10592433 w 10933200"/>
              <a:gd name="connsiteY6" fmla="*/ 1680892 h 2808000"/>
              <a:gd name="connsiteX7" fmla="*/ 10933200 w 10933200"/>
              <a:gd name="connsiteY7" fmla="*/ 1340893 h 2808000"/>
              <a:gd name="connsiteX8" fmla="*/ 10933200 w 10933200"/>
              <a:gd name="connsiteY8" fmla="*/ 2105062 h 2808000"/>
              <a:gd name="connsiteX9" fmla="*/ 10228673 w 10933200"/>
              <a:gd name="connsiteY9" fmla="*/ 2808000 h 2808000"/>
              <a:gd name="connsiteX10" fmla="*/ 9462775 w 10933200"/>
              <a:gd name="connsiteY10" fmla="*/ 2808000 h 2808000"/>
              <a:gd name="connsiteX11" fmla="*/ 9846995 w 10933200"/>
              <a:gd name="connsiteY11" fmla="*/ 2424648 h 2808000"/>
              <a:gd name="connsiteX12" fmla="*/ 10076159 w 10933200"/>
              <a:gd name="connsiteY12" fmla="*/ 2653295 h 2808000"/>
              <a:gd name="connsiteX13" fmla="*/ 10077926 w 10933200"/>
              <a:gd name="connsiteY13" fmla="*/ 2011812 h 2808000"/>
              <a:gd name="connsiteX14" fmla="*/ 9672780 w 10933200"/>
              <a:gd name="connsiteY14" fmla="*/ 2012934 h 2808000"/>
              <a:gd name="connsiteX15" fmla="*/ 9434993 w 10933200"/>
              <a:gd name="connsiteY15" fmla="*/ 2013630 h 2808000"/>
              <a:gd name="connsiteX16" fmla="*/ 9664158 w 10933200"/>
              <a:gd name="connsiteY16" fmla="*/ 2242223 h 2808000"/>
              <a:gd name="connsiteX17" fmla="*/ 9097152 w 10933200"/>
              <a:gd name="connsiteY17" fmla="*/ 2808000 h 2808000"/>
              <a:gd name="connsiteX18" fmla="*/ 8331257 w 10933200"/>
              <a:gd name="connsiteY18" fmla="*/ 2808000 h 2808000"/>
              <a:gd name="connsiteX19" fmla="*/ 8882569 w 10933200"/>
              <a:gd name="connsiteY19" fmla="*/ 0 h 2808000"/>
              <a:gd name="connsiteX20" fmla="*/ 9648411 w 10933200"/>
              <a:gd name="connsiteY20" fmla="*/ 0 h 2808000"/>
              <a:gd name="connsiteX21" fmla="*/ 7994513 w 10933200"/>
              <a:gd name="connsiteY21" fmla="*/ 1650167 h 2808000"/>
              <a:gd name="connsiteX22" fmla="*/ 8177298 w 10933200"/>
              <a:gd name="connsiteY22" fmla="*/ 1832593 h 2808000"/>
              <a:gd name="connsiteX23" fmla="*/ 10014088 w 10933200"/>
              <a:gd name="connsiteY23" fmla="*/ 0 h 2808000"/>
              <a:gd name="connsiteX24" fmla="*/ 10779931 w 10933200"/>
              <a:gd name="connsiteY24" fmla="*/ 0 h 2808000"/>
              <a:gd name="connsiteX25" fmla="*/ 7965581 w 10933200"/>
              <a:gd name="connsiteY25" fmla="*/ 2808000 h 2808000"/>
              <a:gd name="connsiteX26" fmla="*/ 7015586 w 10933200"/>
              <a:gd name="connsiteY26" fmla="*/ 2808000 h 2808000"/>
              <a:gd name="connsiteX27" fmla="*/ 6924797 w 10933200"/>
              <a:gd name="connsiteY27" fmla="*/ 2717417 h 2808000"/>
              <a:gd name="connsiteX28" fmla="*/ 6834053 w 10933200"/>
              <a:gd name="connsiteY28" fmla="*/ 2808000 h 2808000"/>
              <a:gd name="connsiteX29" fmla="*/ 6068166 w 10933200"/>
              <a:gd name="connsiteY29" fmla="*/ 2808000 h 2808000"/>
              <a:gd name="connsiteX30" fmla="*/ 7750996 w 10933200"/>
              <a:gd name="connsiteY30" fmla="*/ 0 h 2808000"/>
              <a:gd name="connsiteX31" fmla="*/ 8516891 w 10933200"/>
              <a:gd name="connsiteY31" fmla="*/ 0 h 2808000"/>
              <a:gd name="connsiteX32" fmla="*/ 5702541 w 10933200"/>
              <a:gd name="connsiteY32" fmla="*/ 2808000 h 2808000"/>
              <a:gd name="connsiteX33" fmla="*/ 4936645 w 10933200"/>
              <a:gd name="connsiteY33" fmla="*/ 2808000 h 2808000"/>
              <a:gd name="connsiteX34" fmla="*/ 5487956 w 10933200"/>
              <a:gd name="connsiteY34" fmla="*/ 0 h 2808000"/>
              <a:gd name="connsiteX35" fmla="*/ 6253801 w 10933200"/>
              <a:gd name="connsiteY35" fmla="*/ 0 h 2808000"/>
              <a:gd name="connsiteX36" fmla="*/ 5308655 w 10933200"/>
              <a:gd name="connsiteY36" fmla="*/ 943012 h 2808000"/>
              <a:gd name="connsiteX37" fmla="*/ 5491492 w 10933200"/>
              <a:gd name="connsiteY37" fmla="*/ 1125387 h 2808000"/>
              <a:gd name="connsiteX38" fmla="*/ 6619477 w 10933200"/>
              <a:gd name="connsiteY38" fmla="*/ 0 h 2808000"/>
              <a:gd name="connsiteX39" fmla="*/ 7385321 w 10933200"/>
              <a:gd name="connsiteY39" fmla="*/ 0 h 2808000"/>
              <a:gd name="connsiteX40" fmla="*/ 4570969 w 10933200"/>
              <a:gd name="connsiteY40" fmla="*/ 2808000 h 2808000"/>
              <a:gd name="connsiteX41" fmla="*/ 3805074 w 10933200"/>
              <a:gd name="connsiteY41" fmla="*/ 2808000 h 2808000"/>
              <a:gd name="connsiteX42" fmla="*/ 4625233 w 10933200"/>
              <a:gd name="connsiteY42" fmla="*/ 1989744 h 2808000"/>
              <a:gd name="connsiteX43" fmla="*/ 4854397 w 10933200"/>
              <a:gd name="connsiteY43" fmla="*/ 2218391 h 2808000"/>
              <a:gd name="connsiteX44" fmla="*/ 4856164 w 10933200"/>
              <a:gd name="connsiteY44" fmla="*/ 1576908 h 2808000"/>
              <a:gd name="connsiteX45" fmla="*/ 4450963 w 10933200"/>
              <a:gd name="connsiteY45" fmla="*/ 1578030 h 2808000"/>
              <a:gd name="connsiteX46" fmla="*/ 4213231 w 10933200"/>
              <a:gd name="connsiteY46" fmla="*/ 1578672 h 2808000"/>
              <a:gd name="connsiteX47" fmla="*/ 4442395 w 10933200"/>
              <a:gd name="connsiteY47" fmla="*/ 1807318 h 2808000"/>
              <a:gd name="connsiteX48" fmla="*/ 3439449 w 10933200"/>
              <a:gd name="connsiteY48" fmla="*/ 2808000 h 2808000"/>
              <a:gd name="connsiteX49" fmla="*/ 2673553 w 10933200"/>
              <a:gd name="connsiteY49" fmla="*/ 2808000 h 2808000"/>
              <a:gd name="connsiteX50" fmla="*/ 3224866 w 10933200"/>
              <a:gd name="connsiteY50" fmla="*/ 0 h 2808000"/>
              <a:gd name="connsiteX51" fmla="*/ 5122282 w 10933200"/>
              <a:gd name="connsiteY51" fmla="*/ 0 h 2808000"/>
              <a:gd name="connsiteX52" fmla="*/ 2307931 w 10933200"/>
              <a:gd name="connsiteY52" fmla="*/ 2808000 h 2808000"/>
              <a:gd name="connsiteX53" fmla="*/ 1542035 w 10933200"/>
              <a:gd name="connsiteY53" fmla="*/ 2808000 h 2808000"/>
              <a:gd name="connsiteX54" fmla="*/ 3978658 w 10933200"/>
              <a:gd name="connsiteY54" fmla="*/ 376874 h 2808000"/>
              <a:gd name="connsiteX55" fmla="*/ 3795820 w 10933200"/>
              <a:gd name="connsiteY55" fmla="*/ 194446 h 2808000"/>
              <a:gd name="connsiteX56" fmla="*/ 1176357 w 10933200"/>
              <a:gd name="connsiteY56" fmla="*/ 2808000 h 2808000"/>
              <a:gd name="connsiteX57" fmla="*/ 410515 w 10933200"/>
              <a:gd name="connsiteY57" fmla="*/ 2808000 h 2808000"/>
              <a:gd name="connsiteX58" fmla="*/ 2093346 w 10933200"/>
              <a:gd name="connsiteY58" fmla="*/ 0 h 2808000"/>
              <a:gd name="connsiteX59" fmla="*/ 2859189 w 10933200"/>
              <a:gd name="connsiteY59" fmla="*/ 0 h 2808000"/>
              <a:gd name="connsiteX60" fmla="*/ 113348 w 10933200"/>
              <a:gd name="connsiteY60" fmla="*/ 2739645 h 2808000"/>
              <a:gd name="connsiteX61" fmla="*/ 181901 w 10933200"/>
              <a:gd name="connsiteY61" fmla="*/ 2808000 h 2808000"/>
              <a:gd name="connsiteX62" fmla="*/ 0 w 10933200"/>
              <a:gd name="connsiteY62" fmla="*/ 2808000 h 2808000"/>
              <a:gd name="connsiteX63" fmla="*/ 0 w 10933200"/>
              <a:gd name="connsiteY63" fmla="*/ 2088572 h 2808000"/>
              <a:gd name="connsiteX64" fmla="*/ 961773 w 10933200"/>
              <a:gd name="connsiteY64" fmla="*/ 0 h 2808000"/>
              <a:gd name="connsiteX65" fmla="*/ 1727670 w 10933200"/>
              <a:gd name="connsiteY65" fmla="*/ 0 h 2808000"/>
              <a:gd name="connsiteX66" fmla="*/ 0 w 10933200"/>
              <a:gd name="connsiteY66" fmla="*/ 1723773 h 2808000"/>
              <a:gd name="connsiteX67" fmla="*/ 0 w 10933200"/>
              <a:gd name="connsiteY67" fmla="*/ 959603 h 2808000"/>
              <a:gd name="connsiteX68" fmla="*/ 0 w 10933200"/>
              <a:gd name="connsiteY68" fmla="*/ 0 h 2808000"/>
              <a:gd name="connsiteX69" fmla="*/ 596149 w 10933200"/>
              <a:gd name="connsiteY69" fmla="*/ 0 h 2808000"/>
              <a:gd name="connsiteX70" fmla="*/ 0 w 10933200"/>
              <a:gd name="connsiteY70" fmla="*/ 594758 h 28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933200" h="2808000">
                <a:moveTo>
                  <a:pt x="10933200" y="2469861"/>
                </a:moveTo>
                <a:lnTo>
                  <a:pt x="10933200" y="2808000"/>
                </a:lnTo>
                <a:lnTo>
                  <a:pt x="10594295" y="2808000"/>
                </a:lnTo>
                <a:close/>
                <a:moveTo>
                  <a:pt x="10933200" y="211929"/>
                </a:moveTo>
                <a:lnTo>
                  <a:pt x="10933200" y="976042"/>
                </a:lnTo>
                <a:lnTo>
                  <a:pt x="10409594" y="1498466"/>
                </a:lnTo>
                <a:lnTo>
                  <a:pt x="10592433" y="1680892"/>
                </a:lnTo>
                <a:lnTo>
                  <a:pt x="10933200" y="1340893"/>
                </a:lnTo>
                <a:lnTo>
                  <a:pt x="10933200" y="2105062"/>
                </a:lnTo>
                <a:lnTo>
                  <a:pt x="10228673" y="2808000"/>
                </a:lnTo>
                <a:lnTo>
                  <a:pt x="9462775" y="2808000"/>
                </a:lnTo>
                <a:lnTo>
                  <a:pt x="9846995" y="2424648"/>
                </a:lnTo>
                <a:lnTo>
                  <a:pt x="10076159" y="2653295"/>
                </a:lnTo>
                <a:lnTo>
                  <a:pt x="10077926" y="2011812"/>
                </a:lnTo>
                <a:lnTo>
                  <a:pt x="9672780" y="2012934"/>
                </a:lnTo>
                <a:lnTo>
                  <a:pt x="9434993" y="2013630"/>
                </a:lnTo>
                <a:lnTo>
                  <a:pt x="9664158" y="2242223"/>
                </a:lnTo>
                <a:lnTo>
                  <a:pt x="9097152" y="2808000"/>
                </a:lnTo>
                <a:lnTo>
                  <a:pt x="8331257" y="2808000"/>
                </a:lnTo>
                <a:close/>
                <a:moveTo>
                  <a:pt x="8882569" y="0"/>
                </a:moveTo>
                <a:lnTo>
                  <a:pt x="9648411" y="0"/>
                </a:lnTo>
                <a:lnTo>
                  <a:pt x="7994513" y="1650167"/>
                </a:lnTo>
                <a:lnTo>
                  <a:pt x="8177298" y="1832593"/>
                </a:lnTo>
                <a:lnTo>
                  <a:pt x="10014088" y="0"/>
                </a:lnTo>
                <a:lnTo>
                  <a:pt x="10779931" y="0"/>
                </a:lnTo>
                <a:lnTo>
                  <a:pt x="7965581" y="2808000"/>
                </a:lnTo>
                <a:lnTo>
                  <a:pt x="7015586" y="2808000"/>
                </a:lnTo>
                <a:lnTo>
                  <a:pt x="6924797" y="2717417"/>
                </a:lnTo>
                <a:lnTo>
                  <a:pt x="6834053" y="2808000"/>
                </a:lnTo>
                <a:lnTo>
                  <a:pt x="6068166" y="2808000"/>
                </a:lnTo>
                <a:close/>
                <a:moveTo>
                  <a:pt x="7750996" y="0"/>
                </a:moveTo>
                <a:lnTo>
                  <a:pt x="8516891" y="0"/>
                </a:lnTo>
                <a:lnTo>
                  <a:pt x="5702541" y="2808000"/>
                </a:lnTo>
                <a:lnTo>
                  <a:pt x="4936645" y="2808000"/>
                </a:lnTo>
                <a:close/>
                <a:moveTo>
                  <a:pt x="5487956" y="0"/>
                </a:moveTo>
                <a:lnTo>
                  <a:pt x="6253801" y="0"/>
                </a:lnTo>
                <a:lnTo>
                  <a:pt x="5308655" y="943012"/>
                </a:lnTo>
                <a:lnTo>
                  <a:pt x="5491492" y="1125387"/>
                </a:lnTo>
                <a:lnTo>
                  <a:pt x="6619477" y="0"/>
                </a:lnTo>
                <a:lnTo>
                  <a:pt x="7385321" y="0"/>
                </a:lnTo>
                <a:lnTo>
                  <a:pt x="4570969" y="2808000"/>
                </a:lnTo>
                <a:lnTo>
                  <a:pt x="3805074" y="2808000"/>
                </a:lnTo>
                <a:lnTo>
                  <a:pt x="4625233" y="1989744"/>
                </a:lnTo>
                <a:lnTo>
                  <a:pt x="4854397" y="2218391"/>
                </a:lnTo>
                <a:lnTo>
                  <a:pt x="4856164" y="1576908"/>
                </a:lnTo>
                <a:lnTo>
                  <a:pt x="4450963" y="1578030"/>
                </a:lnTo>
                <a:lnTo>
                  <a:pt x="4213231" y="1578672"/>
                </a:lnTo>
                <a:lnTo>
                  <a:pt x="4442395" y="1807318"/>
                </a:lnTo>
                <a:lnTo>
                  <a:pt x="3439449" y="2808000"/>
                </a:lnTo>
                <a:lnTo>
                  <a:pt x="2673553" y="2808000"/>
                </a:lnTo>
                <a:close/>
                <a:moveTo>
                  <a:pt x="3224866" y="0"/>
                </a:moveTo>
                <a:lnTo>
                  <a:pt x="5122282" y="0"/>
                </a:lnTo>
                <a:lnTo>
                  <a:pt x="2307931" y="2808000"/>
                </a:lnTo>
                <a:lnTo>
                  <a:pt x="1542035" y="2808000"/>
                </a:lnTo>
                <a:lnTo>
                  <a:pt x="3978658" y="376874"/>
                </a:lnTo>
                <a:lnTo>
                  <a:pt x="3795820" y="194446"/>
                </a:lnTo>
                <a:lnTo>
                  <a:pt x="1176357" y="2808000"/>
                </a:lnTo>
                <a:lnTo>
                  <a:pt x="410515" y="2808000"/>
                </a:lnTo>
                <a:close/>
                <a:moveTo>
                  <a:pt x="2093346" y="0"/>
                </a:moveTo>
                <a:lnTo>
                  <a:pt x="2859189" y="0"/>
                </a:lnTo>
                <a:lnTo>
                  <a:pt x="113348" y="2739645"/>
                </a:lnTo>
                <a:lnTo>
                  <a:pt x="181901" y="2808000"/>
                </a:lnTo>
                <a:lnTo>
                  <a:pt x="0" y="2808000"/>
                </a:lnTo>
                <a:lnTo>
                  <a:pt x="0" y="2088572"/>
                </a:lnTo>
                <a:close/>
                <a:moveTo>
                  <a:pt x="961773" y="0"/>
                </a:moveTo>
                <a:lnTo>
                  <a:pt x="1727670" y="0"/>
                </a:lnTo>
                <a:lnTo>
                  <a:pt x="0" y="1723773"/>
                </a:lnTo>
                <a:lnTo>
                  <a:pt x="0" y="959603"/>
                </a:lnTo>
                <a:close/>
                <a:moveTo>
                  <a:pt x="0" y="0"/>
                </a:moveTo>
                <a:lnTo>
                  <a:pt x="596149" y="0"/>
                </a:lnTo>
                <a:lnTo>
                  <a:pt x="0" y="594758"/>
                </a:lnTo>
                <a:close/>
              </a:path>
            </a:pathLst>
          </a:custGeom>
          <a:solidFill>
            <a:schemeClr val="bg1">
              <a:lumMod val="95000"/>
            </a:schemeClr>
          </a:solidFill>
        </p:spPr>
        <p:txBody>
          <a:bodyPr wrap="square" tIns="900000" anchor="ctr" anchorCtr="0">
            <a:noAutofit/>
          </a:bodyPr>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Tree>
    <p:extLst>
      <p:ext uri="{BB962C8B-B14F-4D97-AF65-F5344CB8AC3E}">
        <p14:creationId xmlns:p14="http://schemas.microsoft.com/office/powerpoint/2010/main" val="3050688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RE CHAPIT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55F94-11A5-0BF7-F549-FD3B5D4DC766}"/>
              </a:ext>
            </a:extLst>
          </p:cNvPr>
          <p:cNvSpPr>
            <a:spLocks noGrp="1"/>
          </p:cNvSpPr>
          <p:nvPr>
            <p:ph type="title" hasCustomPrompt="1"/>
          </p:nvPr>
        </p:nvSpPr>
        <p:spPr>
          <a:xfrm>
            <a:off x="550800" y="238124"/>
            <a:ext cx="2539244" cy="2275200"/>
          </a:xfrm>
        </p:spPr>
        <p:txBody>
          <a:bodyPr anchor="b" anchorCtr="0"/>
          <a:lstStyle>
            <a:lvl1pPr algn="l">
              <a:defRPr sz="17000" b="0" cap="none" baseline="0">
                <a:solidFill>
                  <a:schemeClr val="tx1"/>
                </a:solidFill>
                <a:latin typeface="+mj-lt"/>
              </a:defRPr>
            </a:lvl1pPr>
          </a:lstStyle>
          <a:p>
            <a:r>
              <a:rPr lang="fr-FR"/>
              <a:t>00</a:t>
            </a:r>
          </a:p>
        </p:txBody>
      </p:sp>
      <p:sp>
        <p:nvSpPr>
          <p:cNvPr id="3" name="Espace réservé du pied de page 2">
            <a:extLst>
              <a:ext uri="{FF2B5EF4-FFF2-40B4-BE49-F238E27FC236}">
                <a16:creationId xmlns:a16="http://schemas.microsoft.com/office/drawing/2014/main" id="{330ABC45-9F81-8637-6AA1-23946E943257}"/>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C5F10DA8-72F4-384A-9364-765F63A68A83}"/>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91F884F2-258A-E650-EF1D-393962B2F361}"/>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6" name="Graphique 5">
            <a:extLst>
              <a:ext uri="{FF2B5EF4-FFF2-40B4-BE49-F238E27FC236}">
                <a16:creationId xmlns:a16="http://schemas.microsoft.com/office/drawing/2014/main" id="{4DC38748-7893-770E-68D6-9A0ABDBE38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260" y="6450941"/>
            <a:ext cx="2013525" cy="179347"/>
          </a:xfrm>
          <a:prstGeom prst="rect">
            <a:avLst/>
          </a:prstGeom>
        </p:spPr>
      </p:pic>
      <p:sp>
        <p:nvSpPr>
          <p:cNvPr id="13" name="Espace réservé du texte 12">
            <a:extLst>
              <a:ext uri="{FF2B5EF4-FFF2-40B4-BE49-F238E27FC236}">
                <a16:creationId xmlns:a16="http://schemas.microsoft.com/office/drawing/2014/main" id="{7A5FD852-ACAC-8AE2-B87E-FB1C417D06F3}"/>
              </a:ext>
            </a:extLst>
          </p:cNvPr>
          <p:cNvSpPr>
            <a:spLocks noGrp="1"/>
          </p:cNvSpPr>
          <p:nvPr>
            <p:ph type="body" sz="quarter" idx="13" hasCustomPrompt="1"/>
          </p:nvPr>
        </p:nvSpPr>
        <p:spPr>
          <a:xfrm>
            <a:off x="3090044" y="1822800"/>
            <a:ext cx="158400" cy="158400"/>
          </a:xfrm>
          <a:solidFill>
            <a:schemeClr val="tx1"/>
          </a:solidFill>
        </p:spPr>
        <p:txBody>
          <a:bodyPr wrap="none" lIns="180000" tIns="630000" rIns="0" bIns="0" anchor="b" anchorCtr="0"/>
          <a:lstStyle>
            <a:lvl1pPr marL="0" indent="0">
              <a:buNone/>
              <a:defRPr sz="8000" b="1"/>
            </a:lvl1pPr>
            <a:lvl2pPr marL="0" indent="0">
              <a:buNone/>
              <a:defRPr sz="8000" b="1"/>
            </a:lvl2pPr>
            <a:lvl3pPr marL="0" indent="0">
              <a:buNone/>
              <a:defRPr sz="8000" b="1"/>
            </a:lvl3pPr>
            <a:lvl4pPr marL="0" indent="0">
              <a:buNone/>
              <a:defRPr sz="8000" b="1"/>
            </a:lvl4pPr>
            <a:lvl5pPr marL="0" indent="0">
              <a:buNone/>
              <a:defRPr sz="8000" b="1"/>
            </a:lvl5pPr>
            <a:lvl6pPr marL="0" indent="0">
              <a:buNone/>
              <a:defRPr sz="8000" b="1"/>
            </a:lvl6pPr>
            <a:lvl7pPr marL="0" indent="0">
              <a:buNone/>
              <a:defRPr sz="8000" b="1"/>
            </a:lvl7pPr>
            <a:lvl8pPr marL="0" indent="0">
              <a:buNone/>
              <a:defRPr sz="8000" b="1"/>
            </a:lvl8pPr>
            <a:lvl9pPr marL="0" indent="0">
              <a:buNone/>
              <a:defRPr sz="8000" b="1"/>
            </a:lvl9pPr>
          </a:lstStyle>
          <a:p>
            <a:pPr lvl="0"/>
            <a:r>
              <a:rPr lang="fr-FR" noProof="0"/>
              <a:t>0</a:t>
            </a:r>
          </a:p>
        </p:txBody>
      </p:sp>
      <p:sp>
        <p:nvSpPr>
          <p:cNvPr id="19" name="Espace réservé du texte 18">
            <a:extLst>
              <a:ext uri="{FF2B5EF4-FFF2-40B4-BE49-F238E27FC236}">
                <a16:creationId xmlns:a16="http://schemas.microsoft.com/office/drawing/2014/main" id="{C9155F29-3887-067F-943C-859F58F8D29F}"/>
              </a:ext>
            </a:extLst>
          </p:cNvPr>
          <p:cNvSpPr>
            <a:spLocks noGrp="1"/>
          </p:cNvSpPr>
          <p:nvPr>
            <p:ph type="body" sz="quarter" idx="14" hasCustomPrompt="1"/>
          </p:nvPr>
        </p:nvSpPr>
        <p:spPr>
          <a:xfrm>
            <a:off x="4928400" y="436862"/>
            <a:ext cx="6638400" cy="552449"/>
          </a:xfrm>
        </p:spPr>
        <p:txBody>
          <a:bodyPr anchor="t" anchorCtr="0"/>
          <a:lstStyle>
            <a:lvl1pPr marL="0" indent="0" algn="r">
              <a:lnSpc>
                <a:spcPct val="90000"/>
              </a:lnSpc>
              <a:spcAft>
                <a:spcPts val="0"/>
              </a:spcAft>
              <a:buNone/>
              <a:defRPr sz="4000" b="1">
                <a:solidFill>
                  <a:schemeClr val="accent2"/>
                </a:solidFill>
              </a:defRPr>
            </a:lvl1pPr>
            <a:lvl2pPr marL="0" indent="0" algn="r">
              <a:lnSpc>
                <a:spcPct val="90000"/>
              </a:lnSpc>
              <a:spcAft>
                <a:spcPts val="0"/>
              </a:spcAft>
              <a:buNone/>
              <a:defRPr sz="4000" b="1">
                <a:solidFill>
                  <a:schemeClr val="accent2"/>
                </a:solidFill>
              </a:defRPr>
            </a:lvl2pPr>
            <a:lvl3pPr marL="0" indent="0" algn="r">
              <a:lnSpc>
                <a:spcPct val="90000"/>
              </a:lnSpc>
              <a:spcAft>
                <a:spcPts val="0"/>
              </a:spcAft>
              <a:buNone/>
              <a:defRPr sz="4000" b="1">
                <a:solidFill>
                  <a:schemeClr val="accent2"/>
                </a:solidFill>
              </a:defRPr>
            </a:lvl3pPr>
            <a:lvl4pPr marL="0" indent="0" algn="r">
              <a:lnSpc>
                <a:spcPct val="90000"/>
              </a:lnSpc>
              <a:spcAft>
                <a:spcPts val="0"/>
              </a:spcAft>
              <a:buNone/>
              <a:defRPr sz="4000" b="1">
                <a:solidFill>
                  <a:schemeClr val="accent2"/>
                </a:solidFill>
              </a:defRPr>
            </a:lvl4pPr>
            <a:lvl5pPr marL="0" indent="0" algn="r">
              <a:lnSpc>
                <a:spcPct val="90000"/>
              </a:lnSpc>
              <a:spcAft>
                <a:spcPts val="0"/>
              </a:spcAft>
              <a:buNone/>
              <a:defRPr sz="4000" b="1">
                <a:solidFill>
                  <a:schemeClr val="accent2"/>
                </a:solidFill>
              </a:defRPr>
            </a:lvl5pPr>
            <a:lvl6pPr marL="0" indent="0" algn="r">
              <a:lnSpc>
                <a:spcPct val="90000"/>
              </a:lnSpc>
              <a:spcAft>
                <a:spcPts val="0"/>
              </a:spcAft>
              <a:buNone/>
              <a:defRPr sz="4000" b="1">
                <a:solidFill>
                  <a:schemeClr val="accent2"/>
                </a:solidFill>
              </a:defRPr>
            </a:lvl6pPr>
            <a:lvl7pPr marL="0" indent="0" algn="r">
              <a:lnSpc>
                <a:spcPct val="90000"/>
              </a:lnSpc>
              <a:spcAft>
                <a:spcPts val="0"/>
              </a:spcAft>
              <a:buNone/>
              <a:defRPr sz="4000" b="1">
                <a:solidFill>
                  <a:schemeClr val="accent2"/>
                </a:solidFill>
              </a:defRPr>
            </a:lvl7pPr>
            <a:lvl8pPr marL="0" indent="0" algn="r">
              <a:lnSpc>
                <a:spcPct val="90000"/>
              </a:lnSpc>
              <a:spcAft>
                <a:spcPts val="0"/>
              </a:spcAft>
              <a:buNone/>
              <a:defRPr sz="4000" b="1">
                <a:solidFill>
                  <a:schemeClr val="accent2"/>
                </a:solidFill>
              </a:defRPr>
            </a:lvl8pPr>
            <a:lvl9pPr marL="0" indent="0" algn="r">
              <a:lnSpc>
                <a:spcPct val="90000"/>
              </a:lnSpc>
              <a:spcAft>
                <a:spcPts val="0"/>
              </a:spcAft>
              <a:buNone/>
              <a:defRPr sz="4000" b="1">
                <a:solidFill>
                  <a:schemeClr val="accent2"/>
                </a:solidFill>
              </a:defRPr>
            </a:lvl9pPr>
          </a:lstStyle>
          <a:p>
            <a:pPr lvl="0"/>
            <a:r>
              <a:rPr lang="fr-FR" noProof="0"/>
              <a:t>Titre de chapitre</a:t>
            </a:r>
          </a:p>
        </p:txBody>
      </p:sp>
      <p:sp>
        <p:nvSpPr>
          <p:cNvPr id="20" name="Espace réservé du texte 18">
            <a:extLst>
              <a:ext uri="{FF2B5EF4-FFF2-40B4-BE49-F238E27FC236}">
                <a16:creationId xmlns:a16="http://schemas.microsoft.com/office/drawing/2014/main" id="{B7648C02-EF79-F8A7-E358-8A1EA3F53E25}"/>
              </a:ext>
            </a:extLst>
          </p:cNvPr>
          <p:cNvSpPr>
            <a:spLocks noGrp="1"/>
          </p:cNvSpPr>
          <p:nvPr>
            <p:ph type="body" sz="quarter" idx="15" hasCustomPrompt="1"/>
          </p:nvPr>
        </p:nvSpPr>
        <p:spPr>
          <a:xfrm>
            <a:off x="4928400" y="989311"/>
            <a:ext cx="6638400" cy="1440000"/>
          </a:xfrm>
        </p:spPr>
        <p:txBody>
          <a:bodyPr anchor="t" anchorCtr="0"/>
          <a:lstStyle>
            <a:lvl1pPr marL="0" indent="0" algn="r">
              <a:lnSpc>
                <a:spcPct val="90000"/>
              </a:lnSpc>
              <a:spcAft>
                <a:spcPts val="0"/>
              </a:spcAft>
              <a:buNone/>
              <a:defRPr sz="4000" b="1"/>
            </a:lvl1pPr>
            <a:lvl2pPr marL="0" indent="0" algn="r">
              <a:lnSpc>
                <a:spcPct val="90000"/>
              </a:lnSpc>
              <a:spcAft>
                <a:spcPts val="0"/>
              </a:spcAft>
              <a:buNone/>
              <a:defRPr sz="4000" b="1"/>
            </a:lvl2pPr>
            <a:lvl3pPr marL="0" indent="0" algn="r">
              <a:lnSpc>
                <a:spcPct val="90000"/>
              </a:lnSpc>
              <a:spcAft>
                <a:spcPts val="0"/>
              </a:spcAft>
              <a:buNone/>
              <a:defRPr sz="4000" b="1"/>
            </a:lvl3pPr>
            <a:lvl4pPr marL="0" indent="0" algn="r">
              <a:lnSpc>
                <a:spcPct val="90000"/>
              </a:lnSpc>
              <a:spcAft>
                <a:spcPts val="0"/>
              </a:spcAft>
              <a:buNone/>
              <a:defRPr sz="4000" b="1"/>
            </a:lvl4pPr>
            <a:lvl5pPr marL="0" indent="0" algn="r">
              <a:lnSpc>
                <a:spcPct val="90000"/>
              </a:lnSpc>
              <a:spcAft>
                <a:spcPts val="0"/>
              </a:spcAft>
              <a:buNone/>
              <a:defRPr sz="4000" b="1"/>
            </a:lvl5pPr>
            <a:lvl6pPr marL="0" indent="0" algn="r">
              <a:lnSpc>
                <a:spcPct val="90000"/>
              </a:lnSpc>
              <a:spcAft>
                <a:spcPts val="0"/>
              </a:spcAft>
              <a:buNone/>
              <a:defRPr sz="4000" b="1"/>
            </a:lvl6pPr>
            <a:lvl7pPr marL="0" indent="0" algn="r">
              <a:lnSpc>
                <a:spcPct val="90000"/>
              </a:lnSpc>
              <a:spcAft>
                <a:spcPts val="0"/>
              </a:spcAft>
              <a:buNone/>
              <a:defRPr sz="4000" b="1"/>
            </a:lvl7pPr>
            <a:lvl8pPr marL="0" indent="0" algn="r">
              <a:lnSpc>
                <a:spcPct val="90000"/>
              </a:lnSpc>
              <a:spcAft>
                <a:spcPts val="0"/>
              </a:spcAft>
              <a:buNone/>
              <a:defRPr sz="4000" b="1"/>
            </a:lvl8pPr>
            <a:lvl9pPr marL="0" indent="0" algn="r">
              <a:lnSpc>
                <a:spcPct val="90000"/>
              </a:lnSpc>
              <a:spcAft>
                <a:spcPts val="0"/>
              </a:spcAft>
              <a:buNone/>
              <a:defRPr sz="4000" b="1"/>
            </a:lvl9pPr>
          </a:lstStyle>
          <a:p>
            <a:pPr lvl="0"/>
            <a:r>
              <a:rPr lang="fr-FR" noProof="0"/>
              <a:t>sur une ou </a:t>
            </a:r>
            <a:br>
              <a:rPr lang="fr-FR" noProof="0"/>
            </a:br>
            <a:r>
              <a:rPr lang="fr-FR" noProof="0"/>
              <a:t>deux lignes</a:t>
            </a:r>
          </a:p>
        </p:txBody>
      </p:sp>
      <p:sp>
        <p:nvSpPr>
          <p:cNvPr id="21" name="Espace réservé du texte 18">
            <a:extLst>
              <a:ext uri="{FF2B5EF4-FFF2-40B4-BE49-F238E27FC236}">
                <a16:creationId xmlns:a16="http://schemas.microsoft.com/office/drawing/2014/main" id="{1AD70EAF-BD8E-EF85-2602-1CB7388E5DE7}"/>
              </a:ext>
            </a:extLst>
          </p:cNvPr>
          <p:cNvSpPr>
            <a:spLocks noGrp="1"/>
          </p:cNvSpPr>
          <p:nvPr>
            <p:ph type="body" sz="quarter" idx="16" hasCustomPrompt="1"/>
          </p:nvPr>
        </p:nvSpPr>
        <p:spPr>
          <a:xfrm>
            <a:off x="4928400" y="2501999"/>
            <a:ext cx="6638400" cy="359999"/>
          </a:xfrm>
        </p:spPr>
        <p:txBody>
          <a:bodyPr/>
          <a:lstStyle>
            <a:lvl1pPr marL="0" indent="0" algn="r">
              <a:lnSpc>
                <a:spcPct val="90000"/>
              </a:lnSpc>
              <a:spcAft>
                <a:spcPts val="0"/>
              </a:spcAft>
              <a:buFont typeface="Arial" panose="020B0604020202020204" pitchFamily="34" charset="0"/>
              <a:buNone/>
              <a:defRPr sz="1900"/>
            </a:lvl1pPr>
            <a:lvl2pPr marL="0" indent="0" algn="r">
              <a:lnSpc>
                <a:spcPct val="90000"/>
              </a:lnSpc>
              <a:spcAft>
                <a:spcPts val="0"/>
              </a:spcAft>
              <a:buFont typeface="Arial" panose="020B0604020202020204" pitchFamily="34" charset="0"/>
              <a:buNone/>
              <a:defRPr sz="1900"/>
            </a:lvl2pPr>
            <a:lvl3pPr marL="0" indent="0" algn="r">
              <a:lnSpc>
                <a:spcPct val="90000"/>
              </a:lnSpc>
              <a:spcAft>
                <a:spcPts val="0"/>
              </a:spcAft>
              <a:buFont typeface="Arial" panose="020B0604020202020204" pitchFamily="34" charset="0"/>
              <a:buNone/>
              <a:defRPr sz="1900"/>
            </a:lvl3pPr>
            <a:lvl4pPr marL="0" indent="0" algn="r">
              <a:lnSpc>
                <a:spcPct val="90000"/>
              </a:lnSpc>
              <a:spcAft>
                <a:spcPts val="0"/>
              </a:spcAft>
              <a:buFont typeface="Arial" panose="020B0604020202020204" pitchFamily="34" charset="0"/>
              <a:buNone/>
              <a:defRPr sz="1900"/>
            </a:lvl4pPr>
            <a:lvl5pPr marL="0" indent="0" algn="r">
              <a:lnSpc>
                <a:spcPct val="90000"/>
              </a:lnSpc>
              <a:spcAft>
                <a:spcPts val="0"/>
              </a:spcAft>
              <a:buFont typeface="Arial" panose="020B0604020202020204" pitchFamily="34" charset="0"/>
              <a:buNone/>
              <a:defRPr sz="1900"/>
            </a:lvl5pPr>
            <a:lvl6pPr marL="0" indent="0" algn="r">
              <a:lnSpc>
                <a:spcPct val="90000"/>
              </a:lnSpc>
              <a:spcAft>
                <a:spcPts val="0"/>
              </a:spcAft>
              <a:buFont typeface="Arial" panose="020B0604020202020204" pitchFamily="34" charset="0"/>
              <a:buNone/>
              <a:defRPr sz="1900"/>
            </a:lvl6pPr>
            <a:lvl7pPr marL="0" indent="0" algn="r">
              <a:lnSpc>
                <a:spcPct val="90000"/>
              </a:lnSpc>
              <a:spcAft>
                <a:spcPts val="0"/>
              </a:spcAft>
              <a:buFont typeface="Arial" panose="020B0604020202020204" pitchFamily="34" charset="0"/>
              <a:buNone/>
              <a:defRPr sz="1900"/>
            </a:lvl7pPr>
            <a:lvl8pPr marL="0" indent="0" algn="r">
              <a:lnSpc>
                <a:spcPct val="90000"/>
              </a:lnSpc>
              <a:spcAft>
                <a:spcPts val="0"/>
              </a:spcAft>
              <a:buFont typeface="Arial" panose="020B0604020202020204" pitchFamily="34" charset="0"/>
              <a:buNone/>
              <a:defRPr sz="1900"/>
            </a:lvl8pPr>
            <a:lvl9pPr marL="0" indent="0" algn="r">
              <a:lnSpc>
                <a:spcPct val="90000"/>
              </a:lnSpc>
              <a:spcAft>
                <a:spcPts val="0"/>
              </a:spcAft>
              <a:buFont typeface="Arial" panose="020B0604020202020204" pitchFamily="34" charset="0"/>
              <a:buNone/>
              <a:defRPr sz="1900"/>
            </a:lvl9pPr>
          </a:lstStyle>
          <a:p>
            <a:pPr lvl="0"/>
            <a:r>
              <a:rPr lang="fr-FR" noProof="0"/>
              <a:t>Sous-titre sur une ligne</a:t>
            </a:r>
          </a:p>
        </p:txBody>
      </p:sp>
      <p:sp>
        <p:nvSpPr>
          <p:cNvPr id="31" name="Espace réservé pour une image  30">
            <a:extLst>
              <a:ext uri="{FF2B5EF4-FFF2-40B4-BE49-F238E27FC236}">
                <a16:creationId xmlns:a16="http://schemas.microsoft.com/office/drawing/2014/main" id="{B5C48C93-F75D-D00C-A374-238D57E7272A}"/>
              </a:ext>
            </a:extLst>
          </p:cNvPr>
          <p:cNvSpPr>
            <a:spLocks noGrp="1"/>
          </p:cNvSpPr>
          <p:nvPr>
            <p:ph type="pic" sz="quarter" idx="32" hasCustomPrompt="1"/>
          </p:nvPr>
        </p:nvSpPr>
        <p:spPr bwMode="gray">
          <a:xfrm>
            <a:off x="630000" y="3416400"/>
            <a:ext cx="10933200" cy="2808000"/>
          </a:xfrm>
          <a:custGeom>
            <a:avLst/>
            <a:gdLst>
              <a:gd name="connsiteX0" fmla="*/ 10933200 w 10933200"/>
              <a:gd name="connsiteY0" fmla="*/ 2469861 h 2808000"/>
              <a:gd name="connsiteX1" fmla="*/ 10933200 w 10933200"/>
              <a:gd name="connsiteY1" fmla="*/ 2808000 h 2808000"/>
              <a:gd name="connsiteX2" fmla="*/ 10594295 w 10933200"/>
              <a:gd name="connsiteY2" fmla="*/ 2808000 h 2808000"/>
              <a:gd name="connsiteX3" fmla="*/ 10933200 w 10933200"/>
              <a:gd name="connsiteY3" fmla="*/ 211929 h 2808000"/>
              <a:gd name="connsiteX4" fmla="*/ 10933200 w 10933200"/>
              <a:gd name="connsiteY4" fmla="*/ 976042 h 2808000"/>
              <a:gd name="connsiteX5" fmla="*/ 10409594 w 10933200"/>
              <a:gd name="connsiteY5" fmla="*/ 1498466 h 2808000"/>
              <a:gd name="connsiteX6" fmla="*/ 10592433 w 10933200"/>
              <a:gd name="connsiteY6" fmla="*/ 1680892 h 2808000"/>
              <a:gd name="connsiteX7" fmla="*/ 10933200 w 10933200"/>
              <a:gd name="connsiteY7" fmla="*/ 1340893 h 2808000"/>
              <a:gd name="connsiteX8" fmla="*/ 10933200 w 10933200"/>
              <a:gd name="connsiteY8" fmla="*/ 2105062 h 2808000"/>
              <a:gd name="connsiteX9" fmla="*/ 10228673 w 10933200"/>
              <a:gd name="connsiteY9" fmla="*/ 2808000 h 2808000"/>
              <a:gd name="connsiteX10" fmla="*/ 9462775 w 10933200"/>
              <a:gd name="connsiteY10" fmla="*/ 2808000 h 2808000"/>
              <a:gd name="connsiteX11" fmla="*/ 9846995 w 10933200"/>
              <a:gd name="connsiteY11" fmla="*/ 2424648 h 2808000"/>
              <a:gd name="connsiteX12" fmla="*/ 10076159 w 10933200"/>
              <a:gd name="connsiteY12" fmla="*/ 2653295 h 2808000"/>
              <a:gd name="connsiteX13" fmla="*/ 10077926 w 10933200"/>
              <a:gd name="connsiteY13" fmla="*/ 2011812 h 2808000"/>
              <a:gd name="connsiteX14" fmla="*/ 9672780 w 10933200"/>
              <a:gd name="connsiteY14" fmla="*/ 2012934 h 2808000"/>
              <a:gd name="connsiteX15" fmla="*/ 9434993 w 10933200"/>
              <a:gd name="connsiteY15" fmla="*/ 2013630 h 2808000"/>
              <a:gd name="connsiteX16" fmla="*/ 9664158 w 10933200"/>
              <a:gd name="connsiteY16" fmla="*/ 2242223 h 2808000"/>
              <a:gd name="connsiteX17" fmla="*/ 9097152 w 10933200"/>
              <a:gd name="connsiteY17" fmla="*/ 2808000 h 2808000"/>
              <a:gd name="connsiteX18" fmla="*/ 8331257 w 10933200"/>
              <a:gd name="connsiteY18" fmla="*/ 2808000 h 2808000"/>
              <a:gd name="connsiteX19" fmla="*/ 8882569 w 10933200"/>
              <a:gd name="connsiteY19" fmla="*/ 0 h 2808000"/>
              <a:gd name="connsiteX20" fmla="*/ 9648411 w 10933200"/>
              <a:gd name="connsiteY20" fmla="*/ 0 h 2808000"/>
              <a:gd name="connsiteX21" fmla="*/ 7994513 w 10933200"/>
              <a:gd name="connsiteY21" fmla="*/ 1650167 h 2808000"/>
              <a:gd name="connsiteX22" fmla="*/ 8177298 w 10933200"/>
              <a:gd name="connsiteY22" fmla="*/ 1832593 h 2808000"/>
              <a:gd name="connsiteX23" fmla="*/ 10014088 w 10933200"/>
              <a:gd name="connsiteY23" fmla="*/ 0 h 2808000"/>
              <a:gd name="connsiteX24" fmla="*/ 10779931 w 10933200"/>
              <a:gd name="connsiteY24" fmla="*/ 0 h 2808000"/>
              <a:gd name="connsiteX25" fmla="*/ 7965581 w 10933200"/>
              <a:gd name="connsiteY25" fmla="*/ 2808000 h 2808000"/>
              <a:gd name="connsiteX26" fmla="*/ 7015586 w 10933200"/>
              <a:gd name="connsiteY26" fmla="*/ 2808000 h 2808000"/>
              <a:gd name="connsiteX27" fmla="*/ 6924797 w 10933200"/>
              <a:gd name="connsiteY27" fmla="*/ 2717417 h 2808000"/>
              <a:gd name="connsiteX28" fmla="*/ 6834053 w 10933200"/>
              <a:gd name="connsiteY28" fmla="*/ 2808000 h 2808000"/>
              <a:gd name="connsiteX29" fmla="*/ 6068166 w 10933200"/>
              <a:gd name="connsiteY29" fmla="*/ 2808000 h 2808000"/>
              <a:gd name="connsiteX30" fmla="*/ 7750996 w 10933200"/>
              <a:gd name="connsiteY30" fmla="*/ 0 h 2808000"/>
              <a:gd name="connsiteX31" fmla="*/ 8516891 w 10933200"/>
              <a:gd name="connsiteY31" fmla="*/ 0 h 2808000"/>
              <a:gd name="connsiteX32" fmla="*/ 5702541 w 10933200"/>
              <a:gd name="connsiteY32" fmla="*/ 2808000 h 2808000"/>
              <a:gd name="connsiteX33" fmla="*/ 4936645 w 10933200"/>
              <a:gd name="connsiteY33" fmla="*/ 2808000 h 2808000"/>
              <a:gd name="connsiteX34" fmla="*/ 5487956 w 10933200"/>
              <a:gd name="connsiteY34" fmla="*/ 0 h 2808000"/>
              <a:gd name="connsiteX35" fmla="*/ 6253801 w 10933200"/>
              <a:gd name="connsiteY35" fmla="*/ 0 h 2808000"/>
              <a:gd name="connsiteX36" fmla="*/ 5308655 w 10933200"/>
              <a:gd name="connsiteY36" fmla="*/ 943012 h 2808000"/>
              <a:gd name="connsiteX37" fmla="*/ 5491492 w 10933200"/>
              <a:gd name="connsiteY37" fmla="*/ 1125387 h 2808000"/>
              <a:gd name="connsiteX38" fmla="*/ 6619477 w 10933200"/>
              <a:gd name="connsiteY38" fmla="*/ 0 h 2808000"/>
              <a:gd name="connsiteX39" fmla="*/ 7385321 w 10933200"/>
              <a:gd name="connsiteY39" fmla="*/ 0 h 2808000"/>
              <a:gd name="connsiteX40" fmla="*/ 4570969 w 10933200"/>
              <a:gd name="connsiteY40" fmla="*/ 2808000 h 2808000"/>
              <a:gd name="connsiteX41" fmla="*/ 3805074 w 10933200"/>
              <a:gd name="connsiteY41" fmla="*/ 2808000 h 2808000"/>
              <a:gd name="connsiteX42" fmla="*/ 4625233 w 10933200"/>
              <a:gd name="connsiteY42" fmla="*/ 1989744 h 2808000"/>
              <a:gd name="connsiteX43" fmla="*/ 4854397 w 10933200"/>
              <a:gd name="connsiteY43" fmla="*/ 2218391 h 2808000"/>
              <a:gd name="connsiteX44" fmla="*/ 4856164 w 10933200"/>
              <a:gd name="connsiteY44" fmla="*/ 1576908 h 2808000"/>
              <a:gd name="connsiteX45" fmla="*/ 4450963 w 10933200"/>
              <a:gd name="connsiteY45" fmla="*/ 1578030 h 2808000"/>
              <a:gd name="connsiteX46" fmla="*/ 4213231 w 10933200"/>
              <a:gd name="connsiteY46" fmla="*/ 1578672 h 2808000"/>
              <a:gd name="connsiteX47" fmla="*/ 4442395 w 10933200"/>
              <a:gd name="connsiteY47" fmla="*/ 1807318 h 2808000"/>
              <a:gd name="connsiteX48" fmla="*/ 3439449 w 10933200"/>
              <a:gd name="connsiteY48" fmla="*/ 2808000 h 2808000"/>
              <a:gd name="connsiteX49" fmla="*/ 2673553 w 10933200"/>
              <a:gd name="connsiteY49" fmla="*/ 2808000 h 2808000"/>
              <a:gd name="connsiteX50" fmla="*/ 3224866 w 10933200"/>
              <a:gd name="connsiteY50" fmla="*/ 0 h 2808000"/>
              <a:gd name="connsiteX51" fmla="*/ 5122282 w 10933200"/>
              <a:gd name="connsiteY51" fmla="*/ 0 h 2808000"/>
              <a:gd name="connsiteX52" fmla="*/ 2307931 w 10933200"/>
              <a:gd name="connsiteY52" fmla="*/ 2808000 h 2808000"/>
              <a:gd name="connsiteX53" fmla="*/ 1542035 w 10933200"/>
              <a:gd name="connsiteY53" fmla="*/ 2808000 h 2808000"/>
              <a:gd name="connsiteX54" fmla="*/ 3978658 w 10933200"/>
              <a:gd name="connsiteY54" fmla="*/ 376874 h 2808000"/>
              <a:gd name="connsiteX55" fmla="*/ 3795820 w 10933200"/>
              <a:gd name="connsiteY55" fmla="*/ 194446 h 2808000"/>
              <a:gd name="connsiteX56" fmla="*/ 1176357 w 10933200"/>
              <a:gd name="connsiteY56" fmla="*/ 2808000 h 2808000"/>
              <a:gd name="connsiteX57" fmla="*/ 410515 w 10933200"/>
              <a:gd name="connsiteY57" fmla="*/ 2808000 h 2808000"/>
              <a:gd name="connsiteX58" fmla="*/ 2093346 w 10933200"/>
              <a:gd name="connsiteY58" fmla="*/ 0 h 2808000"/>
              <a:gd name="connsiteX59" fmla="*/ 2859189 w 10933200"/>
              <a:gd name="connsiteY59" fmla="*/ 0 h 2808000"/>
              <a:gd name="connsiteX60" fmla="*/ 113348 w 10933200"/>
              <a:gd name="connsiteY60" fmla="*/ 2739645 h 2808000"/>
              <a:gd name="connsiteX61" fmla="*/ 181901 w 10933200"/>
              <a:gd name="connsiteY61" fmla="*/ 2808000 h 2808000"/>
              <a:gd name="connsiteX62" fmla="*/ 0 w 10933200"/>
              <a:gd name="connsiteY62" fmla="*/ 2808000 h 2808000"/>
              <a:gd name="connsiteX63" fmla="*/ 0 w 10933200"/>
              <a:gd name="connsiteY63" fmla="*/ 2088572 h 2808000"/>
              <a:gd name="connsiteX64" fmla="*/ 961773 w 10933200"/>
              <a:gd name="connsiteY64" fmla="*/ 0 h 2808000"/>
              <a:gd name="connsiteX65" fmla="*/ 1727670 w 10933200"/>
              <a:gd name="connsiteY65" fmla="*/ 0 h 2808000"/>
              <a:gd name="connsiteX66" fmla="*/ 0 w 10933200"/>
              <a:gd name="connsiteY66" fmla="*/ 1723773 h 2808000"/>
              <a:gd name="connsiteX67" fmla="*/ 0 w 10933200"/>
              <a:gd name="connsiteY67" fmla="*/ 959603 h 2808000"/>
              <a:gd name="connsiteX68" fmla="*/ 0 w 10933200"/>
              <a:gd name="connsiteY68" fmla="*/ 0 h 2808000"/>
              <a:gd name="connsiteX69" fmla="*/ 596149 w 10933200"/>
              <a:gd name="connsiteY69" fmla="*/ 0 h 2808000"/>
              <a:gd name="connsiteX70" fmla="*/ 0 w 10933200"/>
              <a:gd name="connsiteY70" fmla="*/ 594758 h 28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933200" h="2808000">
                <a:moveTo>
                  <a:pt x="10933200" y="2469861"/>
                </a:moveTo>
                <a:lnTo>
                  <a:pt x="10933200" y="2808000"/>
                </a:lnTo>
                <a:lnTo>
                  <a:pt x="10594295" y="2808000"/>
                </a:lnTo>
                <a:close/>
                <a:moveTo>
                  <a:pt x="10933200" y="211929"/>
                </a:moveTo>
                <a:lnTo>
                  <a:pt x="10933200" y="976042"/>
                </a:lnTo>
                <a:lnTo>
                  <a:pt x="10409594" y="1498466"/>
                </a:lnTo>
                <a:lnTo>
                  <a:pt x="10592433" y="1680892"/>
                </a:lnTo>
                <a:lnTo>
                  <a:pt x="10933200" y="1340893"/>
                </a:lnTo>
                <a:lnTo>
                  <a:pt x="10933200" y="2105062"/>
                </a:lnTo>
                <a:lnTo>
                  <a:pt x="10228673" y="2808000"/>
                </a:lnTo>
                <a:lnTo>
                  <a:pt x="9462775" y="2808000"/>
                </a:lnTo>
                <a:lnTo>
                  <a:pt x="9846995" y="2424648"/>
                </a:lnTo>
                <a:lnTo>
                  <a:pt x="10076159" y="2653295"/>
                </a:lnTo>
                <a:lnTo>
                  <a:pt x="10077926" y="2011812"/>
                </a:lnTo>
                <a:lnTo>
                  <a:pt x="9672780" y="2012934"/>
                </a:lnTo>
                <a:lnTo>
                  <a:pt x="9434993" y="2013630"/>
                </a:lnTo>
                <a:lnTo>
                  <a:pt x="9664158" y="2242223"/>
                </a:lnTo>
                <a:lnTo>
                  <a:pt x="9097152" y="2808000"/>
                </a:lnTo>
                <a:lnTo>
                  <a:pt x="8331257" y="2808000"/>
                </a:lnTo>
                <a:close/>
                <a:moveTo>
                  <a:pt x="8882569" y="0"/>
                </a:moveTo>
                <a:lnTo>
                  <a:pt x="9648411" y="0"/>
                </a:lnTo>
                <a:lnTo>
                  <a:pt x="7994513" y="1650167"/>
                </a:lnTo>
                <a:lnTo>
                  <a:pt x="8177298" y="1832593"/>
                </a:lnTo>
                <a:lnTo>
                  <a:pt x="10014088" y="0"/>
                </a:lnTo>
                <a:lnTo>
                  <a:pt x="10779931" y="0"/>
                </a:lnTo>
                <a:lnTo>
                  <a:pt x="7965581" y="2808000"/>
                </a:lnTo>
                <a:lnTo>
                  <a:pt x="7015586" y="2808000"/>
                </a:lnTo>
                <a:lnTo>
                  <a:pt x="6924797" y="2717417"/>
                </a:lnTo>
                <a:lnTo>
                  <a:pt x="6834053" y="2808000"/>
                </a:lnTo>
                <a:lnTo>
                  <a:pt x="6068166" y="2808000"/>
                </a:lnTo>
                <a:close/>
                <a:moveTo>
                  <a:pt x="7750996" y="0"/>
                </a:moveTo>
                <a:lnTo>
                  <a:pt x="8516891" y="0"/>
                </a:lnTo>
                <a:lnTo>
                  <a:pt x="5702541" y="2808000"/>
                </a:lnTo>
                <a:lnTo>
                  <a:pt x="4936645" y="2808000"/>
                </a:lnTo>
                <a:close/>
                <a:moveTo>
                  <a:pt x="5487956" y="0"/>
                </a:moveTo>
                <a:lnTo>
                  <a:pt x="6253801" y="0"/>
                </a:lnTo>
                <a:lnTo>
                  <a:pt x="5308655" y="943012"/>
                </a:lnTo>
                <a:lnTo>
                  <a:pt x="5491492" y="1125387"/>
                </a:lnTo>
                <a:lnTo>
                  <a:pt x="6619477" y="0"/>
                </a:lnTo>
                <a:lnTo>
                  <a:pt x="7385321" y="0"/>
                </a:lnTo>
                <a:lnTo>
                  <a:pt x="4570969" y="2808000"/>
                </a:lnTo>
                <a:lnTo>
                  <a:pt x="3805074" y="2808000"/>
                </a:lnTo>
                <a:lnTo>
                  <a:pt x="4625233" y="1989744"/>
                </a:lnTo>
                <a:lnTo>
                  <a:pt x="4854397" y="2218391"/>
                </a:lnTo>
                <a:lnTo>
                  <a:pt x="4856164" y="1576908"/>
                </a:lnTo>
                <a:lnTo>
                  <a:pt x="4450963" y="1578030"/>
                </a:lnTo>
                <a:lnTo>
                  <a:pt x="4213231" y="1578672"/>
                </a:lnTo>
                <a:lnTo>
                  <a:pt x="4442395" y="1807318"/>
                </a:lnTo>
                <a:lnTo>
                  <a:pt x="3439449" y="2808000"/>
                </a:lnTo>
                <a:lnTo>
                  <a:pt x="2673553" y="2808000"/>
                </a:lnTo>
                <a:close/>
                <a:moveTo>
                  <a:pt x="3224866" y="0"/>
                </a:moveTo>
                <a:lnTo>
                  <a:pt x="5122282" y="0"/>
                </a:lnTo>
                <a:lnTo>
                  <a:pt x="2307931" y="2808000"/>
                </a:lnTo>
                <a:lnTo>
                  <a:pt x="1542035" y="2808000"/>
                </a:lnTo>
                <a:lnTo>
                  <a:pt x="3978658" y="376874"/>
                </a:lnTo>
                <a:lnTo>
                  <a:pt x="3795820" y="194446"/>
                </a:lnTo>
                <a:lnTo>
                  <a:pt x="1176357" y="2808000"/>
                </a:lnTo>
                <a:lnTo>
                  <a:pt x="410515" y="2808000"/>
                </a:lnTo>
                <a:close/>
                <a:moveTo>
                  <a:pt x="2093346" y="0"/>
                </a:moveTo>
                <a:lnTo>
                  <a:pt x="2859189" y="0"/>
                </a:lnTo>
                <a:lnTo>
                  <a:pt x="113348" y="2739645"/>
                </a:lnTo>
                <a:lnTo>
                  <a:pt x="181901" y="2808000"/>
                </a:lnTo>
                <a:lnTo>
                  <a:pt x="0" y="2808000"/>
                </a:lnTo>
                <a:lnTo>
                  <a:pt x="0" y="2088572"/>
                </a:lnTo>
                <a:close/>
                <a:moveTo>
                  <a:pt x="961773" y="0"/>
                </a:moveTo>
                <a:lnTo>
                  <a:pt x="1727670" y="0"/>
                </a:lnTo>
                <a:lnTo>
                  <a:pt x="0" y="1723773"/>
                </a:lnTo>
                <a:lnTo>
                  <a:pt x="0" y="959603"/>
                </a:lnTo>
                <a:close/>
                <a:moveTo>
                  <a:pt x="0" y="0"/>
                </a:moveTo>
                <a:lnTo>
                  <a:pt x="596149" y="0"/>
                </a:lnTo>
                <a:lnTo>
                  <a:pt x="0" y="594758"/>
                </a:lnTo>
                <a:close/>
              </a:path>
            </a:pathLst>
          </a:custGeom>
          <a:solidFill>
            <a:schemeClr val="bg1">
              <a:lumMod val="95000"/>
            </a:schemeClr>
          </a:solidFill>
        </p:spPr>
        <p:txBody>
          <a:bodyPr wrap="square" tIns="900000" anchor="ctr" anchorCtr="0">
            <a:noAutofit/>
          </a:bodyPr>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Tree>
    <p:extLst>
      <p:ext uri="{BB962C8B-B14F-4D97-AF65-F5344CB8AC3E}">
        <p14:creationId xmlns:p14="http://schemas.microsoft.com/office/powerpoint/2010/main" val="389750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BLO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sp>
        <p:nvSpPr>
          <p:cNvPr id="9" name="Espace réservé du texte 8">
            <a:extLst>
              <a:ext uri="{FF2B5EF4-FFF2-40B4-BE49-F238E27FC236}">
                <a16:creationId xmlns:a16="http://schemas.microsoft.com/office/drawing/2014/main" id="{62DCD984-5EA9-AEF9-CDE1-8E5416C209D7}"/>
              </a:ext>
            </a:extLst>
          </p:cNvPr>
          <p:cNvSpPr>
            <a:spLocks noGrp="1"/>
          </p:cNvSpPr>
          <p:nvPr>
            <p:ph type="body" sz="quarter" idx="13" hasCustomPrompt="1"/>
          </p:nvPr>
        </p:nvSpPr>
        <p:spPr>
          <a:xfrm>
            <a:off x="972000" y="1260000"/>
            <a:ext cx="10141200" cy="5040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0" name="Espace réservé du texte 8">
            <a:extLst>
              <a:ext uri="{FF2B5EF4-FFF2-40B4-BE49-F238E27FC236}">
                <a16:creationId xmlns:a16="http://schemas.microsoft.com/office/drawing/2014/main" id="{8A47E81E-5766-FF3C-E078-3E8D493886EB}"/>
              </a:ext>
            </a:extLst>
          </p:cNvPr>
          <p:cNvSpPr>
            <a:spLocks noGrp="1"/>
          </p:cNvSpPr>
          <p:nvPr>
            <p:ph type="body" sz="quarter" idx="14" hasCustomPrompt="1"/>
          </p:nvPr>
        </p:nvSpPr>
        <p:spPr>
          <a:xfrm>
            <a:off x="972000" y="1839600"/>
            <a:ext cx="101412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12" name="Espace réservé du texte 11">
            <a:extLst>
              <a:ext uri="{FF2B5EF4-FFF2-40B4-BE49-F238E27FC236}">
                <a16:creationId xmlns:a16="http://schemas.microsoft.com/office/drawing/2014/main" id="{2E912FD1-9627-3E28-F2E1-95EF6DE50013}"/>
              </a:ext>
            </a:extLst>
          </p:cNvPr>
          <p:cNvSpPr>
            <a:spLocks noGrp="1"/>
          </p:cNvSpPr>
          <p:nvPr>
            <p:ph type="body" sz="quarter" idx="15" hasCustomPrompt="1"/>
          </p:nvPr>
        </p:nvSpPr>
        <p:spPr>
          <a:xfrm>
            <a:off x="972000" y="2095200"/>
            <a:ext cx="10141200" cy="36972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pic>
        <p:nvPicPr>
          <p:cNvPr id="43" name="Graphique 42">
            <a:extLst>
              <a:ext uri="{FF2B5EF4-FFF2-40B4-BE49-F238E27FC236}">
                <a16:creationId xmlns:a16="http://schemas.microsoft.com/office/drawing/2014/main" id="{81C76B37-FE76-D1E2-333F-9D31E8CFC2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3344" y="5275557"/>
            <a:ext cx="762000" cy="973667"/>
          </a:xfrm>
          <a:prstGeom prst="rect">
            <a:avLst/>
          </a:prstGeom>
        </p:spPr>
      </p:pic>
    </p:spTree>
    <p:extLst>
      <p:ext uri="{BB962C8B-B14F-4D97-AF65-F5344CB8AC3E}">
        <p14:creationId xmlns:p14="http://schemas.microsoft.com/office/powerpoint/2010/main" val="152329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sp>
        <p:nvSpPr>
          <p:cNvPr id="9" name="Espace réservé du texte 8">
            <a:extLst>
              <a:ext uri="{FF2B5EF4-FFF2-40B4-BE49-F238E27FC236}">
                <a16:creationId xmlns:a16="http://schemas.microsoft.com/office/drawing/2014/main" id="{62DCD984-5EA9-AEF9-CDE1-8E5416C209D7}"/>
              </a:ext>
            </a:extLst>
          </p:cNvPr>
          <p:cNvSpPr>
            <a:spLocks noGrp="1"/>
          </p:cNvSpPr>
          <p:nvPr>
            <p:ph type="body" sz="quarter" idx="13" hasCustomPrompt="1"/>
          </p:nvPr>
        </p:nvSpPr>
        <p:spPr>
          <a:xfrm>
            <a:off x="972000" y="1260000"/>
            <a:ext cx="10141200" cy="5040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0" name="Espace réservé du texte 8">
            <a:extLst>
              <a:ext uri="{FF2B5EF4-FFF2-40B4-BE49-F238E27FC236}">
                <a16:creationId xmlns:a16="http://schemas.microsoft.com/office/drawing/2014/main" id="{8A47E81E-5766-FF3C-E078-3E8D493886EB}"/>
              </a:ext>
            </a:extLst>
          </p:cNvPr>
          <p:cNvSpPr>
            <a:spLocks noGrp="1"/>
          </p:cNvSpPr>
          <p:nvPr>
            <p:ph type="body" sz="quarter" idx="14" hasCustomPrompt="1"/>
          </p:nvPr>
        </p:nvSpPr>
        <p:spPr>
          <a:xfrm>
            <a:off x="972000" y="1839600"/>
            <a:ext cx="101412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8" name="Espace réservé du texte 41">
            <a:extLst>
              <a:ext uri="{FF2B5EF4-FFF2-40B4-BE49-F238E27FC236}">
                <a16:creationId xmlns:a16="http://schemas.microsoft.com/office/drawing/2014/main" id="{5796C8E8-56C1-6232-3243-0B5CC34BD5B2}"/>
              </a:ext>
            </a:extLst>
          </p:cNvPr>
          <p:cNvSpPr>
            <a:spLocks noGrp="1"/>
          </p:cNvSpPr>
          <p:nvPr>
            <p:ph type="body" sz="quarter" idx="16" hasCustomPrompt="1"/>
          </p:nvPr>
        </p:nvSpPr>
        <p:spPr>
          <a:xfrm>
            <a:off x="972000" y="2250000"/>
            <a:ext cx="10141200" cy="3596640"/>
          </a:xfrm>
        </p:spPr>
        <p:txBody>
          <a:bodyPr/>
          <a:lstStyle>
            <a:lvl1pPr marL="273600" indent="-230400">
              <a:spcAft>
                <a:spcPts val="600"/>
              </a:spcAft>
              <a:buFont typeface="Gill Sans Nova Inline Regular" panose="04020505020B01030204" pitchFamily="82" charset="0"/>
              <a:buChar char="&gt;"/>
              <a:defRPr/>
            </a:lvl1pPr>
            <a:lvl2pPr marL="273600" indent="-230400">
              <a:spcAft>
                <a:spcPts val="600"/>
              </a:spcAft>
              <a:buFont typeface="Gill Sans Nova Inline Regular" panose="04020505020B01030204" pitchFamily="82" charset="0"/>
              <a:buChar char="&gt;"/>
              <a:defRPr/>
            </a:lvl2pPr>
            <a:lvl3pPr marL="273600" indent="-230400">
              <a:spcAft>
                <a:spcPts val="600"/>
              </a:spcAft>
              <a:buFont typeface="Gill Sans Nova Inline Regular" panose="04020505020B01030204" pitchFamily="82" charset="0"/>
              <a:buChar char="&gt;"/>
              <a:defRPr/>
            </a:lvl3pPr>
            <a:lvl4pPr marL="273600" indent="-230400">
              <a:spcAft>
                <a:spcPts val="600"/>
              </a:spcAft>
              <a:buFont typeface="Gill Sans Nova Inline Regular" panose="04020505020B01030204" pitchFamily="82" charset="0"/>
              <a:buChar char="&gt;"/>
              <a:defRPr/>
            </a:lvl4pPr>
            <a:lvl5pPr marL="273600" indent="-230400">
              <a:spcAft>
                <a:spcPts val="600"/>
              </a:spcAft>
              <a:buFont typeface="Gill Sans Nova Inline Regular" panose="04020505020B01030204" pitchFamily="82" charset="0"/>
              <a:buChar char="&gt;"/>
              <a:defRPr/>
            </a:lvl5pPr>
            <a:lvl6pPr marL="273600" indent="-230400">
              <a:spcAft>
                <a:spcPts val="600"/>
              </a:spcAft>
              <a:buFont typeface="Gill Sans Nova Inline Regular" panose="04020505020B01030204" pitchFamily="82" charset="0"/>
              <a:buChar char="&gt;"/>
              <a:defRPr/>
            </a:lvl6pPr>
            <a:lvl7pPr marL="273600" indent="-230400">
              <a:spcAft>
                <a:spcPts val="600"/>
              </a:spcAft>
              <a:buFont typeface="Gill Sans Nova Inline Regular" panose="04020505020B01030204" pitchFamily="82" charset="0"/>
              <a:buChar char="&gt;"/>
              <a:defRPr/>
            </a:lvl7pPr>
            <a:lvl8pPr marL="273600" indent="-230400">
              <a:spcAft>
                <a:spcPts val="600"/>
              </a:spcAft>
              <a:buFont typeface="Gill Sans Nova Inline Regular" panose="04020505020B01030204" pitchFamily="82" charset="0"/>
              <a:buChar char="&gt;"/>
              <a:defRPr/>
            </a:lvl8pPr>
            <a:lvl9pPr marL="273600" indent="-230400">
              <a:spcAft>
                <a:spcPts val="600"/>
              </a:spcAft>
              <a:buFont typeface="Gill Sans Nova Inline Regular" panose="04020505020B01030204" pitchFamily="82" charset="0"/>
              <a:buChar char="&gt;"/>
              <a:defRPr/>
            </a:lvl9pPr>
          </a:lstStyle>
          <a:p>
            <a:pPr lvl="0"/>
            <a:r>
              <a:rPr lang="fr-FR" noProof="0"/>
              <a:t>Texte de niveau 1</a:t>
            </a:r>
          </a:p>
        </p:txBody>
      </p:sp>
      <p:pic>
        <p:nvPicPr>
          <p:cNvPr id="15" name="Graphique 14">
            <a:extLst>
              <a:ext uri="{FF2B5EF4-FFF2-40B4-BE49-F238E27FC236}">
                <a16:creationId xmlns:a16="http://schemas.microsoft.com/office/drawing/2014/main" id="{500C91A8-F9E2-2B8A-F072-7C2784DA2E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3344" y="5275557"/>
            <a:ext cx="762000" cy="973667"/>
          </a:xfrm>
          <a:prstGeom prst="rect">
            <a:avLst/>
          </a:prstGeom>
        </p:spPr>
      </p:pic>
    </p:spTree>
    <p:extLst>
      <p:ext uri="{BB962C8B-B14F-4D97-AF65-F5344CB8AC3E}">
        <p14:creationId xmlns:p14="http://schemas.microsoft.com/office/powerpoint/2010/main" val="7725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7" name="Graphique 6">
            <a:extLst>
              <a:ext uri="{FF2B5EF4-FFF2-40B4-BE49-F238E27FC236}">
                <a16:creationId xmlns:a16="http://schemas.microsoft.com/office/drawing/2014/main" id="{EE0C99C8-FE60-ABB1-0B06-645E7D0388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9600" y="5275557"/>
            <a:ext cx="762000" cy="973667"/>
          </a:xfrm>
          <a:prstGeom prst="rect">
            <a:avLst/>
          </a:prstGeom>
        </p:spPr>
      </p:pic>
      <p:sp>
        <p:nvSpPr>
          <p:cNvPr id="9" name="Espace réservé du texte 8">
            <a:extLst>
              <a:ext uri="{FF2B5EF4-FFF2-40B4-BE49-F238E27FC236}">
                <a16:creationId xmlns:a16="http://schemas.microsoft.com/office/drawing/2014/main" id="{62DCD984-5EA9-AEF9-CDE1-8E5416C209D7}"/>
              </a:ext>
            </a:extLst>
          </p:cNvPr>
          <p:cNvSpPr>
            <a:spLocks noGrp="1"/>
          </p:cNvSpPr>
          <p:nvPr>
            <p:ph type="body" sz="quarter" idx="13" hasCustomPrompt="1"/>
          </p:nvPr>
        </p:nvSpPr>
        <p:spPr>
          <a:xfrm>
            <a:off x="972000" y="1260000"/>
            <a:ext cx="47736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10" name="Espace réservé du texte 8">
            <a:extLst>
              <a:ext uri="{FF2B5EF4-FFF2-40B4-BE49-F238E27FC236}">
                <a16:creationId xmlns:a16="http://schemas.microsoft.com/office/drawing/2014/main" id="{8A47E81E-5766-FF3C-E078-3E8D493886EB}"/>
              </a:ext>
            </a:extLst>
          </p:cNvPr>
          <p:cNvSpPr>
            <a:spLocks noGrp="1"/>
          </p:cNvSpPr>
          <p:nvPr>
            <p:ph type="body" sz="quarter" idx="14" hasCustomPrompt="1"/>
          </p:nvPr>
        </p:nvSpPr>
        <p:spPr>
          <a:xfrm>
            <a:off x="972000" y="2131200"/>
            <a:ext cx="47736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12" name="Espace réservé du texte 11">
            <a:extLst>
              <a:ext uri="{FF2B5EF4-FFF2-40B4-BE49-F238E27FC236}">
                <a16:creationId xmlns:a16="http://schemas.microsoft.com/office/drawing/2014/main" id="{2E912FD1-9627-3E28-F2E1-95EF6DE50013}"/>
              </a:ext>
            </a:extLst>
          </p:cNvPr>
          <p:cNvSpPr>
            <a:spLocks noGrp="1"/>
          </p:cNvSpPr>
          <p:nvPr>
            <p:ph type="body" sz="quarter" idx="15" hasCustomPrompt="1"/>
          </p:nvPr>
        </p:nvSpPr>
        <p:spPr>
          <a:xfrm>
            <a:off x="972000" y="2386800"/>
            <a:ext cx="4773600" cy="36972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
        <p:nvSpPr>
          <p:cNvPr id="8" name="Espace réservé pour une image  10">
            <a:extLst>
              <a:ext uri="{FF2B5EF4-FFF2-40B4-BE49-F238E27FC236}">
                <a16:creationId xmlns:a16="http://schemas.microsoft.com/office/drawing/2014/main" id="{A97A1181-1217-96B9-1376-270805E70B05}"/>
              </a:ext>
            </a:extLst>
          </p:cNvPr>
          <p:cNvSpPr>
            <a:spLocks noGrp="1"/>
          </p:cNvSpPr>
          <p:nvPr>
            <p:ph type="pic" sz="quarter" idx="32" hasCustomPrompt="1"/>
          </p:nvPr>
        </p:nvSpPr>
        <p:spPr bwMode="gray">
          <a:xfrm>
            <a:off x="6152400" y="1037650"/>
            <a:ext cx="5421600" cy="5212800"/>
          </a:xfrm>
          <a:solidFill>
            <a:schemeClr val="bg1">
              <a:lumMod val="95000"/>
            </a:schemeClr>
          </a:solidFill>
        </p:spPr>
        <p:txBody>
          <a:bodyPr tIns="90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000"/>
            </a:lvl1pPr>
          </a:lstStyle>
          <a:p>
            <a:r>
              <a:rPr lang="fr-FR" noProof="0"/>
              <a:t>Sélectionner l’icône pour insérer une image</a:t>
            </a:r>
          </a:p>
        </p:txBody>
      </p:sp>
    </p:spTree>
    <p:extLst>
      <p:ext uri="{BB962C8B-B14F-4D97-AF65-F5344CB8AC3E}">
        <p14:creationId xmlns:p14="http://schemas.microsoft.com/office/powerpoint/2010/main" val="1213449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 CITATION BLE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DF310-B090-9454-7804-3E6446908DFA}"/>
              </a:ext>
            </a:extLst>
          </p:cNvPr>
          <p:cNvSpPr>
            <a:spLocks noGrp="1"/>
          </p:cNvSpPr>
          <p:nvPr>
            <p:ph type="title" hasCustomPrompt="1"/>
          </p:nvPr>
        </p:nvSpPr>
        <p:spPr/>
        <p:txBody>
          <a:bodyPr/>
          <a:lstStyle>
            <a:lvl1pPr>
              <a:defRPr/>
            </a:lvl1pPr>
          </a:lstStyle>
          <a:p>
            <a:r>
              <a:rPr lang="fr-FR"/>
              <a:t>Titre de slide de contenu sur une ligne</a:t>
            </a:r>
          </a:p>
        </p:txBody>
      </p:sp>
      <p:sp>
        <p:nvSpPr>
          <p:cNvPr id="3" name="Espace réservé du pied de page 2">
            <a:extLst>
              <a:ext uri="{FF2B5EF4-FFF2-40B4-BE49-F238E27FC236}">
                <a16:creationId xmlns:a16="http://schemas.microsoft.com/office/drawing/2014/main" id="{45F1258D-D2CB-5901-2DB1-04748AAF92CF}"/>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E2E7BD15-6B67-2759-EFEC-EE6C1163B27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8E24D906-95B3-0007-0968-7C5936269F86}"/>
              </a:ext>
            </a:extLst>
          </p:cNvPr>
          <p:cNvSpPr>
            <a:spLocks noGrp="1"/>
          </p:cNvSpPr>
          <p:nvPr>
            <p:ph type="sldNum" sz="quarter" idx="12"/>
          </p:nvPr>
        </p:nvSpPr>
        <p:spPr/>
        <p:txBody>
          <a:bodyPr/>
          <a:lstStyle/>
          <a:p>
            <a:fld id="{523E91DC-5C0F-443B-9617-CF521B799BE5}" type="slidenum">
              <a:rPr lang="fr-FR" smtClean="0"/>
              <a:pPr/>
              <a:t>‹N°›</a:t>
            </a:fld>
            <a:endParaRPr lang="fr-FR"/>
          </a:p>
        </p:txBody>
      </p:sp>
      <p:pic>
        <p:nvPicPr>
          <p:cNvPr id="7" name="Graphique 6">
            <a:extLst>
              <a:ext uri="{FF2B5EF4-FFF2-40B4-BE49-F238E27FC236}">
                <a16:creationId xmlns:a16="http://schemas.microsoft.com/office/drawing/2014/main" id="{EE0C99C8-FE60-ABB1-0B06-645E7D0388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9600" y="5275557"/>
            <a:ext cx="762000" cy="973667"/>
          </a:xfrm>
          <a:prstGeom prst="rect">
            <a:avLst/>
          </a:prstGeom>
        </p:spPr>
      </p:pic>
      <p:sp>
        <p:nvSpPr>
          <p:cNvPr id="13" name="Espace réservé du texte 12">
            <a:extLst>
              <a:ext uri="{FF2B5EF4-FFF2-40B4-BE49-F238E27FC236}">
                <a16:creationId xmlns:a16="http://schemas.microsoft.com/office/drawing/2014/main" id="{89299720-DFA5-4271-6343-C0F3F128AC9F}"/>
              </a:ext>
            </a:extLst>
          </p:cNvPr>
          <p:cNvSpPr>
            <a:spLocks noGrp="1"/>
          </p:cNvSpPr>
          <p:nvPr>
            <p:ph type="body" sz="quarter" idx="16" hasCustomPrompt="1"/>
          </p:nvPr>
        </p:nvSpPr>
        <p:spPr>
          <a:xfrm>
            <a:off x="6152400" y="1037650"/>
            <a:ext cx="5421600" cy="5212800"/>
          </a:xfrm>
          <a:solidFill>
            <a:schemeClr val="accent2"/>
          </a:solidFill>
        </p:spPr>
        <p:txBody>
          <a:bodyPr lIns="504000" tIns="1080000" rIns="360000" anchor="t" anchorCtr="0"/>
          <a:lstStyle>
            <a:lvl1pPr marL="0" indent="0">
              <a:spcAft>
                <a:spcPts val="0"/>
              </a:spcAft>
              <a:buFont typeface="Arial" panose="020B0604020202020204" pitchFamily="34" charset="0"/>
              <a:buNone/>
              <a:defRPr sz="5200">
                <a:solidFill>
                  <a:schemeClr val="bg1"/>
                </a:solidFill>
                <a:latin typeface="+mj-lt"/>
              </a:defRPr>
            </a:lvl1pPr>
            <a:lvl2pPr marL="0" indent="0">
              <a:spcAft>
                <a:spcPts val="0"/>
              </a:spcAft>
              <a:buFont typeface="Arial" panose="020B0604020202020204" pitchFamily="34" charset="0"/>
              <a:buNone/>
              <a:defRPr sz="5000" b="1" cap="all" baseline="0">
                <a:solidFill>
                  <a:schemeClr val="bg1"/>
                </a:solidFill>
              </a:defRPr>
            </a:lvl2pPr>
            <a:lvl3pPr marL="0" indent="0">
              <a:spcAft>
                <a:spcPts val="0"/>
              </a:spcAft>
              <a:buFont typeface="Arial" panose="020B0604020202020204" pitchFamily="34" charset="0"/>
              <a:buNone/>
              <a:defRPr sz="5000" b="1" cap="all" baseline="0">
                <a:solidFill>
                  <a:schemeClr val="bg1"/>
                </a:solidFill>
              </a:defRPr>
            </a:lvl3pPr>
            <a:lvl4pPr marL="0" indent="0">
              <a:spcAft>
                <a:spcPts val="0"/>
              </a:spcAft>
              <a:buFont typeface="Arial" panose="020B0604020202020204" pitchFamily="34" charset="0"/>
              <a:buNone/>
              <a:defRPr sz="5000" b="1" cap="all" baseline="0">
                <a:solidFill>
                  <a:schemeClr val="bg1"/>
                </a:solidFill>
              </a:defRPr>
            </a:lvl4pPr>
            <a:lvl5pPr marL="0" indent="0">
              <a:spcAft>
                <a:spcPts val="0"/>
              </a:spcAft>
              <a:buFont typeface="Arial" panose="020B0604020202020204" pitchFamily="34" charset="0"/>
              <a:buNone/>
              <a:defRPr sz="5000" b="1" cap="all" baseline="0">
                <a:solidFill>
                  <a:schemeClr val="bg1"/>
                </a:solidFill>
              </a:defRPr>
            </a:lvl5pPr>
            <a:lvl6pPr marL="0" indent="0">
              <a:spcAft>
                <a:spcPts val="0"/>
              </a:spcAft>
              <a:buNone/>
              <a:defRPr sz="5000" b="1" cap="all" baseline="0">
                <a:solidFill>
                  <a:schemeClr val="bg1"/>
                </a:solidFill>
              </a:defRPr>
            </a:lvl6pPr>
            <a:lvl7pPr marL="0" indent="0">
              <a:spcAft>
                <a:spcPts val="0"/>
              </a:spcAft>
              <a:buNone/>
              <a:defRPr sz="5000" b="1" cap="all" baseline="0">
                <a:solidFill>
                  <a:schemeClr val="bg1"/>
                </a:solidFill>
              </a:defRPr>
            </a:lvl7pPr>
            <a:lvl8pPr marL="0" indent="0">
              <a:spcAft>
                <a:spcPts val="0"/>
              </a:spcAft>
              <a:buNone/>
              <a:defRPr sz="5000" b="1" cap="all" baseline="0">
                <a:solidFill>
                  <a:schemeClr val="bg1"/>
                </a:solidFill>
              </a:defRPr>
            </a:lvl8pPr>
            <a:lvl9pPr marL="0" indent="0">
              <a:spcAft>
                <a:spcPts val="0"/>
              </a:spcAft>
              <a:buNone/>
              <a:defRPr sz="5000" b="1" cap="all" baseline="0">
                <a:solidFill>
                  <a:schemeClr val="bg1"/>
                </a:solidFill>
              </a:defRPr>
            </a:lvl9pPr>
          </a:lstStyle>
          <a:p>
            <a:pPr lvl="0"/>
            <a:r>
              <a:rPr lang="fr-FR" noProof="0"/>
              <a:t>Texte de niveau 1</a:t>
            </a:r>
          </a:p>
          <a:p>
            <a:pPr lvl="1"/>
            <a:r>
              <a:rPr lang="fr-FR" noProof="0"/>
              <a:t>Texte de niveau 2</a:t>
            </a:r>
          </a:p>
        </p:txBody>
      </p:sp>
      <p:sp>
        <p:nvSpPr>
          <p:cNvPr id="26" name="Espace réservé du texte 25">
            <a:extLst>
              <a:ext uri="{FF2B5EF4-FFF2-40B4-BE49-F238E27FC236}">
                <a16:creationId xmlns:a16="http://schemas.microsoft.com/office/drawing/2014/main" id="{C4D927DB-40A5-46CF-4449-53F666E74769}"/>
              </a:ext>
            </a:extLst>
          </p:cNvPr>
          <p:cNvSpPr>
            <a:spLocks noGrp="1"/>
          </p:cNvSpPr>
          <p:nvPr>
            <p:ph type="body" sz="quarter" idx="17" hasCustomPrompt="1"/>
          </p:nvPr>
        </p:nvSpPr>
        <p:spPr bwMode="gray">
          <a:xfrm>
            <a:off x="6745660" y="1431949"/>
            <a:ext cx="625485" cy="550800"/>
          </a:xfrm>
          <a:custGeom>
            <a:avLst/>
            <a:gdLst>
              <a:gd name="connsiteX0" fmla="*/ 216154 w 625485"/>
              <a:gd name="connsiteY0" fmla="*/ 206494 h 550800"/>
              <a:gd name="connsiteX1" fmla="*/ 235341 w 625485"/>
              <a:gd name="connsiteY1" fmla="*/ 225775 h 550800"/>
              <a:gd name="connsiteX2" fmla="*/ 182575 w 625485"/>
              <a:gd name="connsiteY2" fmla="*/ 278809 h 550800"/>
              <a:gd name="connsiteX3" fmla="*/ 361954 w 625485"/>
              <a:gd name="connsiteY3" fmla="*/ 459070 h 550800"/>
              <a:gd name="connsiteX4" fmla="*/ 270666 w 625485"/>
              <a:gd name="connsiteY4" fmla="*/ 550800 h 550800"/>
              <a:gd name="connsiteX5" fmla="*/ 168131 w 625485"/>
              <a:gd name="connsiteY5" fmla="*/ 447742 h 550800"/>
              <a:gd name="connsiteX6" fmla="*/ 187319 w 625485"/>
              <a:gd name="connsiteY6" fmla="*/ 428462 h 550800"/>
              <a:gd name="connsiteX7" fmla="*/ 270666 w 625485"/>
              <a:gd name="connsiteY7" fmla="*/ 512213 h 550800"/>
              <a:gd name="connsiteX8" fmla="*/ 323566 w 625485"/>
              <a:gd name="connsiteY8" fmla="*/ 459070 h 550800"/>
              <a:gd name="connsiteX9" fmla="*/ 144174 w 625485"/>
              <a:gd name="connsiteY9" fmla="*/ 278809 h 550800"/>
              <a:gd name="connsiteX10" fmla="*/ 385374 w 625485"/>
              <a:gd name="connsiteY10" fmla="*/ 149544 h 550800"/>
              <a:gd name="connsiteX11" fmla="*/ 404561 w 625485"/>
              <a:gd name="connsiteY11" fmla="*/ 168838 h 550800"/>
              <a:gd name="connsiteX12" fmla="*/ 301920 w 625485"/>
              <a:gd name="connsiteY12" fmla="*/ 271977 h 550800"/>
              <a:gd name="connsiteX13" fmla="*/ 534197 w 625485"/>
              <a:gd name="connsiteY13" fmla="*/ 505381 h 550800"/>
              <a:gd name="connsiteX14" fmla="*/ 587083 w 625485"/>
              <a:gd name="connsiteY14" fmla="*/ 452238 h 550800"/>
              <a:gd name="connsiteX15" fmla="*/ 528634 w 625485"/>
              <a:gd name="connsiteY15" fmla="*/ 393493 h 550800"/>
              <a:gd name="connsiteX16" fmla="*/ 547821 w 625485"/>
              <a:gd name="connsiteY16" fmla="*/ 374198 h 550800"/>
              <a:gd name="connsiteX17" fmla="*/ 625471 w 625485"/>
              <a:gd name="connsiteY17" fmla="*/ 452238 h 550800"/>
              <a:gd name="connsiteX18" fmla="*/ 534197 w 625485"/>
              <a:gd name="connsiteY18" fmla="*/ 543954 h 550800"/>
              <a:gd name="connsiteX19" fmla="*/ 263531 w 625485"/>
              <a:gd name="connsiteY19" fmla="*/ 271977 h 550800"/>
              <a:gd name="connsiteX20" fmla="*/ 270666 w 625485"/>
              <a:gd name="connsiteY20" fmla="*/ 6832 h 550800"/>
              <a:gd name="connsiteX21" fmla="*/ 361954 w 625485"/>
              <a:gd name="connsiteY21" fmla="*/ 98549 h 550800"/>
              <a:gd name="connsiteX22" fmla="*/ 284304 w 625485"/>
              <a:gd name="connsiteY22" fmla="*/ 176588 h 550800"/>
              <a:gd name="connsiteX23" fmla="*/ 265117 w 625485"/>
              <a:gd name="connsiteY23" fmla="*/ 157295 h 550800"/>
              <a:gd name="connsiteX24" fmla="*/ 323566 w 625485"/>
              <a:gd name="connsiteY24" fmla="*/ 98549 h 550800"/>
              <a:gd name="connsiteX25" fmla="*/ 270666 w 625485"/>
              <a:gd name="connsiteY25" fmla="*/ 45406 h 550800"/>
              <a:gd name="connsiteX26" fmla="*/ 38388 w 625485"/>
              <a:gd name="connsiteY26" fmla="*/ 278809 h 550800"/>
              <a:gd name="connsiteX27" fmla="*/ 141043 w 625485"/>
              <a:gd name="connsiteY27" fmla="*/ 381948 h 550800"/>
              <a:gd name="connsiteX28" fmla="*/ 121856 w 625485"/>
              <a:gd name="connsiteY28" fmla="*/ 401242 h 550800"/>
              <a:gd name="connsiteX29" fmla="*/ 0 w 625485"/>
              <a:gd name="connsiteY29" fmla="*/ 278809 h 550800"/>
              <a:gd name="connsiteX30" fmla="*/ 534197 w 625485"/>
              <a:gd name="connsiteY30" fmla="*/ 0 h 550800"/>
              <a:gd name="connsiteX31" fmla="*/ 625485 w 625485"/>
              <a:gd name="connsiteY31" fmla="*/ 91716 h 550800"/>
              <a:gd name="connsiteX32" fmla="*/ 446094 w 625485"/>
              <a:gd name="connsiteY32" fmla="*/ 271977 h 550800"/>
              <a:gd name="connsiteX33" fmla="*/ 498873 w 625485"/>
              <a:gd name="connsiteY33" fmla="*/ 324999 h 550800"/>
              <a:gd name="connsiteX34" fmla="*/ 479686 w 625485"/>
              <a:gd name="connsiteY34" fmla="*/ 344292 h 550800"/>
              <a:gd name="connsiteX35" fmla="*/ 407706 w 625485"/>
              <a:gd name="connsiteY35" fmla="*/ 271977 h 550800"/>
              <a:gd name="connsiteX36" fmla="*/ 587083 w 625485"/>
              <a:gd name="connsiteY36" fmla="*/ 91716 h 550800"/>
              <a:gd name="connsiteX37" fmla="*/ 534197 w 625485"/>
              <a:gd name="connsiteY37" fmla="*/ 38573 h 550800"/>
              <a:gd name="connsiteX38" fmla="*/ 450837 w 625485"/>
              <a:gd name="connsiteY38" fmla="*/ 122339 h 550800"/>
              <a:gd name="connsiteX39" fmla="*/ 431649 w 625485"/>
              <a:gd name="connsiteY39" fmla="*/ 103044 h 5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5485" h="550800">
                <a:moveTo>
                  <a:pt x="216154" y="206494"/>
                </a:moveTo>
                <a:lnTo>
                  <a:pt x="235341" y="225775"/>
                </a:lnTo>
                <a:lnTo>
                  <a:pt x="182575" y="278809"/>
                </a:lnTo>
                <a:lnTo>
                  <a:pt x="361954" y="459070"/>
                </a:lnTo>
                <a:lnTo>
                  <a:pt x="270666" y="550800"/>
                </a:lnTo>
                <a:lnTo>
                  <a:pt x="168131" y="447742"/>
                </a:lnTo>
                <a:lnTo>
                  <a:pt x="187319" y="428462"/>
                </a:lnTo>
                <a:lnTo>
                  <a:pt x="270666" y="512213"/>
                </a:lnTo>
                <a:lnTo>
                  <a:pt x="323566" y="459070"/>
                </a:lnTo>
                <a:lnTo>
                  <a:pt x="144174" y="278809"/>
                </a:lnTo>
                <a:close/>
                <a:moveTo>
                  <a:pt x="385374" y="149544"/>
                </a:moveTo>
                <a:lnTo>
                  <a:pt x="404561" y="168838"/>
                </a:lnTo>
                <a:lnTo>
                  <a:pt x="301920" y="271977"/>
                </a:lnTo>
                <a:lnTo>
                  <a:pt x="534197" y="505381"/>
                </a:lnTo>
                <a:lnTo>
                  <a:pt x="587083" y="452238"/>
                </a:lnTo>
                <a:lnTo>
                  <a:pt x="528634" y="393493"/>
                </a:lnTo>
                <a:lnTo>
                  <a:pt x="547821" y="374198"/>
                </a:lnTo>
                <a:lnTo>
                  <a:pt x="625471" y="452238"/>
                </a:lnTo>
                <a:lnTo>
                  <a:pt x="534197" y="543954"/>
                </a:lnTo>
                <a:lnTo>
                  <a:pt x="263531" y="271977"/>
                </a:lnTo>
                <a:close/>
                <a:moveTo>
                  <a:pt x="270666" y="6832"/>
                </a:moveTo>
                <a:lnTo>
                  <a:pt x="361954" y="98549"/>
                </a:lnTo>
                <a:lnTo>
                  <a:pt x="284304" y="176588"/>
                </a:lnTo>
                <a:lnTo>
                  <a:pt x="265117" y="157295"/>
                </a:lnTo>
                <a:lnTo>
                  <a:pt x="323566" y="98549"/>
                </a:lnTo>
                <a:lnTo>
                  <a:pt x="270666" y="45406"/>
                </a:lnTo>
                <a:lnTo>
                  <a:pt x="38388" y="278809"/>
                </a:lnTo>
                <a:lnTo>
                  <a:pt x="141043" y="381948"/>
                </a:lnTo>
                <a:lnTo>
                  <a:pt x="121856" y="401242"/>
                </a:lnTo>
                <a:lnTo>
                  <a:pt x="0" y="278809"/>
                </a:lnTo>
                <a:close/>
                <a:moveTo>
                  <a:pt x="534197" y="0"/>
                </a:moveTo>
                <a:lnTo>
                  <a:pt x="625485" y="91716"/>
                </a:lnTo>
                <a:lnTo>
                  <a:pt x="446094" y="271977"/>
                </a:lnTo>
                <a:lnTo>
                  <a:pt x="498873" y="324999"/>
                </a:lnTo>
                <a:lnTo>
                  <a:pt x="479686" y="344292"/>
                </a:lnTo>
                <a:lnTo>
                  <a:pt x="407706" y="271977"/>
                </a:lnTo>
                <a:lnTo>
                  <a:pt x="587083" y="91716"/>
                </a:lnTo>
                <a:lnTo>
                  <a:pt x="534197" y="38573"/>
                </a:lnTo>
                <a:lnTo>
                  <a:pt x="450837" y="122339"/>
                </a:lnTo>
                <a:lnTo>
                  <a:pt x="431649" y="103044"/>
                </a:lnTo>
                <a:close/>
              </a:path>
            </a:pathLst>
          </a:custGeom>
          <a:solidFill>
            <a:schemeClr val="bg1"/>
          </a:solidFill>
        </p:spPr>
        <p:txBody>
          <a:bodyPr wrap="square" anchor="ctr" anchorCtr="0">
            <a:noAutofit/>
          </a:bodyPr>
          <a:lstStyle>
            <a:lvl1pPr marL="0" indent="0" algn="ctr">
              <a:spcAft>
                <a:spcPts val="0"/>
              </a:spcAft>
              <a:buNone/>
              <a:defRPr sz="100">
                <a:solidFill>
                  <a:schemeClr val="tx1">
                    <a:alpha val="0"/>
                  </a:schemeClr>
                </a:solidFill>
              </a:defRPr>
            </a:lvl1pPr>
            <a:lvl2pPr marL="0" indent="0" algn="ctr">
              <a:spcAft>
                <a:spcPts val="0"/>
              </a:spcAft>
              <a:buNone/>
              <a:defRPr sz="100">
                <a:solidFill>
                  <a:schemeClr val="tx1">
                    <a:alpha val="0"/>
                  </a:schemeClr>
                </a:solidFill>
              </a:defRPr>
            </a:lvl2pPr>
            <a:lvl3pPr marL="0" indent="0" algn="ctr">
              <a:spcAft>
                <a:spcPts val="0"/>
              </a:spcAft>
              <a:buNone/>
              <a:defRPr sz="100">
                <a:solidFill>
                  <a:schemeClr val="tx1">
                    <a:alpha val="0"/>
                  </a:schemeClr>
                </a:solidFill>
              </a:defRPr>
            </a:lvl3pPr>
            <a:lvl4pPr marL="0" indent="0" algn="ctr">
              <a:spcAft>
                <a:spcPts val="0"/>
              </a:spcAft>
              <a:buNone/>
              <a:defRPr sz="100">
                <a:solidFill>
                  <a:schemeClr val="tx1">
                    <a:alpha val="0"/>
                  </a:schemeClr>
                </a:solidFill>
              </a:defRPr>
            </a:lvl4pPr>
            <a:lvl5pPr marL="0" indent="0" algn="ctr">
              <a:spcAft>
                <a:spcPts val="0"/>
              </a:spcAft>
              <a:buNone/>
              <a:defRPr sz="100">
                <a:solidFill>
                  <a:schemeClr val="tx1">
                    <a:alpha val="0"/>
                  </a:schemeClr>
                </a:solidFill>
              </a:defRPr>
            </a:lvl5pPr>
            <a:lvl6pPr marL="0" indent="0" algn="ctr">
              <a:spcAft>
                <a:spcPts val="0"/>
              </a:spcAft>
              <a:buNone/>
              <a:defRPr sz="100">
                <a:solidFill>
                  <a:schemeClr val="tx1">
                    <a:alpha val="0"/>
                  </a:schemeClr>
                </a:solidFill>
              </a:defRPr>
            </a:lvl6pPr>
            <a:lvl7pPr marL="0" indent="0" algn="ctr">
              <a:spcAft>
                <a:spcPts val="0"/>
              </a:spcAft>
              <a:buNone/>
              <a:defRPr sz="100">
                <a:solidFill>
                  <a:schemeClr val="tx1">
                    <a:alpha val="0"/>
                  </a:schemeClr>
                </a:solidFill>
              </a:defRPr>
            </a:lvl7pPr>
            <a:lvl8pPr marL="0" indent="0" algn="ctr">
              <a:spcAft>
                <a:spcPts val="0"/>
              </a:spcAft>
              <a:buNone/>
              <a:defRPr sz="100">
                <a:solidFill>
                  <a:schemeClr val="tx1">
                    <a:alpha val="0"/>
                  </a:schemeClr>
                </a:solidFill>
              </a:defRPr>
            </a:lvl8pPr>
            <a:lvl9pPr marL="0" indent="0" algn="ctr">
              <a:spcAft>
                <a:spcPts val="0"/>
              </a:spcAft>
              <a:buNone/>
              <a:defRPr sz="100">
                <a:solidFill>
                  <a:schemeClr val="tx1">
                    <a:alpha val="0"/>
                  </a:schemeClr>
                </a:solidFill>
              </a:defRPr>
            </a:lvl9pPr>
          </a:lstStyle>
          <a:p>
            <a:pPr lvl="0"/>
            <a:r>
              <a:rPr lang="fr-FR" noProof="0"/>
              <a:t> </a:t>
            </a:r>
          </a:p>
        </p:txBody>
      </p:sp>
      <p:sp>
        <p:nvSpPr>
          <p:cNvPr id="28" name="Espace réservé du texte 27">
            <a:extLst>
              <a:ext uri="{FF2B5EF4-FFF2-40B4-BE49-F238E27FC236}">
                <a16:creationId xmlns:a16="http://schemas.microsoft.com/office/drawing/2014/main" id="{9BF0C405-6D48-A310-81CD-39D19AE3FCE7}"/>
              </a:ext>
            </a:extLst>
          </p:cNvPr>
          <p:cNvSpPr>
            <a:spLocks noGrp="1"/>
          </p:cNvSpPr>
          <p:nvPr>
            <p:ph type="body" sz="quarter" idx="18" hasCustomPrompt="1"/>
          </p:nvPr>
        </p:nvSpPr>
        <p:spPr bwMode="gray">
          <a:xfrm rot="10800000">
            <a:off x="10309200" y="5241599"/>
            <a:ext cx="625485" cy="550800"/>
          </a:xfrm>
          <a:custGeom>
            <a:avLst/>
            <a:gdLst>
              <a:gd name="connsiteX0" fmla="*/ 216154 w 625485"/>
              <a:gd name="connsiteY0" fmla="*/ 206494 h 550800"/>
              <a:gd name="connsiteX1" fmla="*/ 235341 w 625485"/>
              <a:gd name="connsiteY1" fmla="*/ 225775 h 550800"/>
              <a:gd name="connsiteX2" fmla="*/ 182575 w 625485"/>
              <a:gd name="connsiteY2" fmla="*/ 278809 h 550800"/>
              <a:gd name="connsiteX3" fmla="*/ 361954 w 625485"/>
              <a:gd name="connsiteY3" fmla="*/ 459070 h 550800"/>
              <a:gd name="connsiteX4" fmla="*/ 270666 w 625485"/>
              <a:gd name="connsiteY4" fmla="*/ 550800 h 550800"/>
              <a:gd name="connsiteX5" fmla="*/ 168131 w 625485"/>
              <a:gd name="connsiteY5" fmla="*/ 447742 h 550800"/>
              <a:gd name="connsiteX6" fmla="*/ 187319 w 625485"/>
              <a:gd name="connsiteY6" fmla="*/ 428462 h 550800"/>
              <a:gd name="connsiteX7" fmla="*/ 270666 w 625485"/>
              <a:gd name="connsiteY7" fmla="*/ 512213 h 550800"/>
              <a:gd name="connsiteX8" fmla="*/ 323566 w 625485"/>
              <a:gd name="connsiteY8" fmla="*/ 459070 h 550800"/>
              <a:gd name="connsiteX9" fmla="*/ 144174 w 625485"/>
              <a:gd name="connsiteY9" fmla="*/ 278809 h 550800"/>
              <a:gd name="connsiteX10" fmla="*/ 385374 w 625485"/>
              <a:gd name="connsiteY10" fmla="*/ 149544 h 550800"/>
              <a:gd name="connsiteX11" fmla="*/ 404561 w 625485"/>
              <a:gd name="connsiteY11" fmla="*/ 168838 h 550800"/>
              <a:gd name="connsiteX12" fmla="*/ 301920 w 625485"/>
              <a:gd name="connsiteY12" fmla="*/ 271977 h 550800"/>
              <a:gd name="connsiteX13" fmla="*/ 534197 w 625485"/>
              <a:gd name="connsiteY13" fmla="*/ 505381 h 550800"/>
              <a:gd name="connsiteX14" fmla="*/ 587083 w 625485"/>
              <a:gd name="connsiteY14" fmla="*/ 452238 h 550800"/>
              <a:gd name="connsiteX15" fmla="*/ 528634 w 625485"/>
              <a:gd name="connsiteY15" fmla="*/ 393493 h 550800"/>
              <a:gd name="connsiteX16" fmla="*/ 547821 w 625485"/>
              <a:gd name="connsiteY16" fmla="*/ 374198 h 550800"/>
              <a:gd name="connsiteX17" fmla="*/ 625471 w 625485"/>
              <a:gd name="connsiteY17" fmla="*/ 452238 h 550800"/>
              <a:gd name="connsiteX18" fmla="*/ 534197 w 625485"/>
              <a:gd name="connsiteY18" fmla="*/ 543954 h 550800"/>
              <a:gd name="connsiteX19" fmla="*/ 263531 w 625485"/>
              <a:gd name="connsiteY19" fmla="*/ 271977 h 550800"/>
              <a:gd name="connsiteX20" fmla="*/ 270666 w 625485"/>
              <a:gd name="connsiteY20" fmla="*/ 6832 h 550800"/>
              <a:gd name="connsiteX21" fmla="*/ 361954 w 625485"/>
              <a:gd name="connsiteY21" fmla="*/ 98549 h 550800"/>
              <a:gd name="connsiteX22" fmla="*/ 284304 w 625485"/>
              <a:gd name="connsiteY22" fmla="*/ 176588 h 550800"/>
              <a:gd name="connsiteX23" fmla="*/ 265117 w 625485"/>
              <a:gd name="connsiteY23" fmla="*/ 157295 h 550800"/>
              <a:gd name="connsiteX24" fmla="*/ 323566 w 625485"/>
              <a:gd name="connsiteY24" fmla="*/ 98549 h 550800"/>
              <a:gd name="connsiteX25" fmla="*/ 270666 w 625485"/>
              <a:gd name="connsiteY25" fmla="*/ 45406 h 550800"/>
              <a:gd name="connsiteX26" fmla="*/ 38388 w 625485"/>
              <a:gd name="connsiteY26" fmla="*/ 278809 h 550800"/>
              <a:gd name="connsiteX27" fmla="*/ 141043 w 625485"/>
              <a:gd name="connsiteY27" fmla="*/ 381948 h 550800"/>
              <a:gd name="connsiteX28" fmla="*/ 121856 w 625485"/>
              <a:gd name="connsiteY28" fmla="*/ 401242 h 550800"/>
              <a:gd name="connsiteX29" fmla="*/ 0 w 625485"/>
              <a:gd name="connsiteY29" fmla="*/ 278809 h 550800"/>
              <a:gd name="connsiteX30" fmla="*/ 534197 w 625485"/>
              <a:gd name="connsiteY30" fmla="*/ 0 h 550800"/>
              <a:gd name="connsiteX31" fmla="*/ 625485 w 625485"/>
              <a:gd name="connsiteY31" fmla="*/ 91716 h 550800"/>
              <a:gd name="connsiteX32" fmla="*/ 446094 w 625485"/>
              <a:gd name="connsiteY32" fmla="*/ 271977 h 550800"/>
              <a:gd name="connsiteX33" fmla="*/ 498873 w 625485"/>
              <a:gd name="connsiteY33" fmla="*/ 324999 h 550800"/>
              <a:gd name="connsiteX34" fmla="*/ 479686 w 625485"/>
              <a:gd name="connsiteY34" fmla="*/ 344292 h 550800"/>
              <a:gd name="connsiteX35" fmla="*/ 407706 w 625485"/>
              <a:gd name="connsiteY35" fmla="*/ 271977 h 550800"/>
              <a:gd name="connsiteX36" fmla="*/ 587083 w 625485"/>
              <a:gd name="connsiteY36" fmla="*/ 91716 h 550800"/>
              <a:gd name="connsiteX37" fmla="*/ 534197 w 625485"/>
              <a:gd name="connsiteY37" fmla="*/ 38573 h 550800"/>
              <a:gd name="connsiteX38" fmla="*/ 450837 w 625485"/>
              <a:gd name="connsiteY38" fmla="*/ 122339 h 550800"/>
              <a:gd name="connsiteX39" fmla="*/ 431649 w 625485"/>
              <a:gd name="connsiteY39" fmla="*/ 103044 h 5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5485" h="550800">
                <a:moveTo>
                  <a:pt x="216154" y="206494"/>
                </a:moveTo>
                <a:lnTo>
                  <a:pt x="235341" y="225775"/>
                </a:lnTo>
                <a:lnTo>
                  <a:pt x="182575" y="278809"/>
                </a:lnTo>
                <a:lnTo>
                  <a:pt x="361954" y="459070"/>
                </a:lnTo>
                <a:lnTo>
                  <a:pt x="270666" y="550800"/>
                </a:lnTo>
                <a:lnTo>
                  <a:pt x="168131" y="447742"/>
                </a:lnTo>
                <a:lnTo>
                  <a:pt x="187319" y="428462"/>
                </a:lnTo>
                <a:lnTo>
                  <a:pt x="270666" y="512213"/>
                </a:lnTo>
                <a:lnTo>
                  <a:pt x="323566" y="459070"/>
                </a:lnTo>
                <a:lnTo>
                  <a:pt x="144174" y="278809"/>
                </a:lnTo>
                <a:close/>
                <a:moveTo>
                  <a:pt x="385374" y="149544"/>
                </a:moveTo>
                <a:lnTo>
                  <a:pt x="404561" y="168838"/>
                </a:lnTo>
                <a:lnTo>
                  <a:pt x="301920" y="271977"/>
                </a:lnTo>
                <a:lnTo>
                  <a:pt x="534197" y="505381"/>
                </a:lnTo>
                <a:lnTo>
                  <a:pt x="587083" y="452238"/>
                </a:lnTo>
                <a:lnTo>
                  <a:pt x="528634" y="393493"/>
                </a:lnTo>
                <a:lnTo>
                  <a:pt x="547821" y="374198"/>
                </a:lnTo>
                <a:lnTo>
                  <a:pt x="625471" y="452238"/>
                </a:lnTo>
                <a:lnTo>
                  <a:pt x="534197" y="543954"/>
                </a:lnTo>
                <a:lnTo>
                  <a:pt x="263531" y="271977"/>
                </a:lnTo>
                <a:close/>
                <a:moveTo>
                  <a:pt x="270666" y="6832"/>
                </a:moveTo>
                <a:lnTo>
                  <a:pt x="361954" y="98549"/>
                </a:lnTo>
                <a:lnTo>
                  <a:pt x="284304" y="176588"/>
                </a:lnTo>
                <a:lnTo>
                  <a:pt x="265117" y="157295"/>
                </a:lnTo>
                <a:lnTo>
                  <a:pt x="323566" y="98549"/>
                </a:lnTo>
                <a:lnTo>
                  <a:pt x="270666" y="45406"/>
                </a:lnTo>
                <a:lnTo>
                  <a:pt x="38388" y="278809"/>
                </a:lnTo>
                <a:lnTo>
                  <a:pt x="141043" y="381948"/>
                </a:lnTo>
                <a:lnTo>
                  <a:pt x="121856" y="401242"/>
                </a:lnTo>
                <a:lnTo>
                  <a:pt x="0" y="278809"/>
                </a:lnTo>
                <a:close/>
                <a:moveTo>
                  <a:pt x="534197" y="0"/>
                </a:moveTo>
                <a:lnTo>
                  <a:pt x="625485" y="91716"/>
                </a:lnTo>
                <a:lnTo>
                  <a:pt x="446094" y="271977"/>
                </a:lnTo>
                <a:lnTo>
                  <a:pt x="498873" y="324999"/>
                </a:lnTo>
                <a:lnTo>
                  <a:pt x="479686" y="344292"/>
                </a:lnTo>
                <a:lnTo>
                  <a:pt x="407706" y="271977"/>
                </a:lnTo>
                <a:lnTo>
                  <a:pt x="587083" y="91716"/>
                </a:lnTo>
                <a:lnTo>
                  <a:pt x="534197" y="38573"/>
                </a:lnTo>
                <a:lnTo>
                  <a:pt x="450837" y="122339"/>
                </a:lnTo>
                <a:lnTo>
                  <a:pt x="431649" y="103044"/>
                </a:lnTo>
                <a:close/>
              </a:path>
            </a:pathLst>
          </a:custGeom>
          <a:solidFill>
            <a:schemeClr val="bg1"/>
          </a:solidFill>
        </p:spPr>
        <p:txBody>
          <a:bodyPr wrap="square" anchor="ctr" anchorCtr="0">
            <a:noAutofit/>
          </a:bodyPr>
          <a:lstStyle>
            <a:lvl1pPr marL="0" indent="0" algn="ctr">
              <a:spcAft>
                <a:spcPts val="0"/>
              </a:spcAft>
              <a:buNone/>
              <a:defRPr sz="100">
                <a:solidFill>
                  <a:schemeClr val="tx1">
                    <a:alpha val="0"/>
                  </a:schemeClr>
                </a:solidFill>
              </a:defRPr>
            </a:lvl1pPr>
            <a:lvl2pPr marL="0" indent="0" algn="ctr">
              <a:spcAft>
                <a:spcPts val="0"/>
              </a:spcAft>
              <a:buNone/>
              <a:defRPr sz="100">
                <a:solidFill>
                  <a:schemeClr val="tx1">
                    <a:alpha val="0"/>
                  </a:schemeClr>
                </a:solidFill>
              </a:defRPr>
            </a:lvl2pPr>
            <a:lvl3pPr marL="0" indent="0" algn="ctr">
              <a:spcAft>
                <a:spcPts val="0"/>
              </a:spcAft>
              <a:buNone/>
              <a:defRPr sz="100">
                <a:solidFill>
                  <a:schemeClr val="tx1">
                    <a:alpha val="0"/>
                  </a:schemeClr>
                </a:solidFill>
              </a:defRPr>
            </a:lvl3pPr>
            <a:lvl4pPr marL="0" indent="0" algn="ctr">
              <a:spcAft>
                <a:spcPts val="0"/>
              </a:spcAft>
              <a:buNone/>
              <a:defRPr sz="100">
                <a:solidFill>
                  <a:schemeClr val="tx1">
                    <a:alpha val="0"/>
                  </a:schemeClr>
                </a:solidFill>
              </a:defRPr>
            </a:lvl4pPr>
            <a:lvl5pPr marL="0" indent="0" algn="ctr">
              <a:spcAft>
                <a:spcPts val="0"/>
              </a:spcAft>
              <a:buNone/>
              <a:defRPr sz="100">
                <a:solidFill>
                  <a:schemeClr val="tx1">
                    <a:alpha val="0"/>
                  </a:schemeClr>
                </a:solidFill>
              </a:defRPr>
            </a:lvl5pPr>
            <a:lvl6pPr marL="0" indent="0" algn="ctr">
              <a:spcAft>
                <a:spcPts val="0"/>
              </a:spcAft>
              <a:buNone/>
              <a:defRPr sz="100">
                <a:solidFill>
                  <a:schemeClr val="tx1">
                    <a:alpha val="0"/>
                  </a:schemeClr>
                </a:solidFill>
              </a:defRPr>
            </a:lvl6pPr>
            <a:lvl7pPr marL="0" indent="0" algn="ctr">
              <a:spcAft>
                <a:spcPts val="0"/>
              </a:spcAft>
              <a:buNone/>
              <a:defRPr sz="100">
                <a:solidFill>
                  <a:schemeClr val="tx1">
                    <a:alpha val="0"/>
                  </a:schemeClr>
                </a:solidFill>
              </a:defRPr>
            </a:lvl7pPr>
            <a:lvl8pPr marL="0" indent="0" algn="ctr">
              <a:spcAft>
                <a:spcPts val="0"/>
              </a:spcAft>
              <a:buNone/>
              <a:defRPr sz="100">
                <a:solidFill>
                  <a:schemeClr val="tx1">
                    <a:alpha val="0"/>
                  </a:schemeClr>
                </a:solidFill>
              </a:defRPr>
            </a:lvl8pPr>
            <a:lvl9pPr marL="0" indent="0" algn="ctr">
              <a:spcAft>
                <a:spcPts val="0"/>
              </a:spcAft>
              <a:buNone/>
              <a:defRPr sz="100">
                <a:solidFill>
                  <a:schemeClr val="tx1">
                    <a:alpha val="0"/>
                  </a:schemeClr>
                </a:solidFill>
              </a:defRPr>
            </a:lvl9pPr>
          </a:lstStyle>
          <a:p>
            <a:pPr lvl="0"/>
            <a:r>
              <a:rPr lang="fr-FR" noProof="0"/>
              <a:t> </a:t>
            </a:r>
          </a:p>
        </p:txBody>
      </p:sp>
      <p:sp>
        <p:nvSpPr>
          <p:cNvPr id="29" name="Espace réservé du texte 8">
            <a:extLst>
              <a:ext uri="{FF2B5EF4-FFF2-40B4-BE49-F238E27FC236}">
                <a16:creationId xmlns:a16="http://schemas.microsoft.com/office/drawing/2014/main" id="{F6D5F9B3-15CC-14E0-709F-D95670E75593}"/>
              </a:ext>
            </a:extLst>
          </p:cNvPr>
          <p:cNvSpPr>
            <a:spLocks noGrp="1"/>
          </p:cNvSpPr>
          <p:nvPr>
            <p:ph type="body" sz="quarter" idx="13" hasCustomPrompt="1"/>
          </p:nvPr>
        </p:nvSpPr>
        <p:spPr>
          <a:xfrm>
            <a:off x="972000" y="1260000"/>
            <a:ext cx="4773600" cy="619200"/>
          </a:xfrm>
        </p:spPr>
        <p:txBody>
          <a:bodyPr/>
          <a:lstStyle>
            <a:lvl1pPr marL="0" indent="0">
              <a:lnSpc>
                <a:spcPct val="90000"/>
              </a:lnSpc>
              <a:spcAft>
                <a:spcPts val="0"/>
              </a:spcAft>
              <a:buNone/>
              <a:defRPr sz="2000" b="1"/>
            </a:lvl1pPr>
            <a:lvl2pPr marL="0" indent="0">
              <a:lnSpc>
                <a:spcPct val="90000"/>
              </a:lnSpc>
              <a:spcAft>
                <a:spcPts val="0"/>
              </a:spcAft>
              <a:buNone/>
              <a:defRPr sz="2000" b="1"/>
            </a:lvl2pPr>
            <a:lvl3pPr marL="0" indent="0">
              <a:lnSpc>
                <a:spcPct val="90000"/>
              </a:lnSpc>
              <a:spcAft>
                <a:spcPts val="0"/>
              </a:spcAft>
              <a:buNone/>
              <a:defRPr sz="2000" b="1"/>
            </a:lvl3pPr>
            <a:lvl4pPr marL="0" indent="0">
              <a:lnSpc>
                <a:spcPct val="90000"/>
              </a:lnSpc>
              <a:spcAft>
                <a:spcPts val="0"/>
              </a:spcAft>
              <a:buNone/>
              <a:defRPr sz="2000" b="1"/>
            </a:lvl4pPr>
            <a:lvl5pPr marL="0" indent="0">
              <a:lnSpc>
                <a:spcPct val="90000"/>
              </a:lnSpc>
              <a:spcAft>
                <a:spcPts val="0"/>
              </a:spcAft>
              <a:buNone/>
              <a:defRPr sz="2000" b="1"/>
            </a:lvl5pPr>
            <a:lvl6pPr marL="0" indent="0">
              <a:lnSpc>
                <a:spcPct val="90000"/>
              </a:lnSpc>
              <a:spcAft>
                <a:spcPts val="0"/>
              </a:spcAft>
              <a:buNone/>
              <a:defRPr sz="2000" b="1"/>
            </a:lvl6pPr>
            <a:lvl7pPr marL="0" indent="0">
              <a:lnSpc>
                <a:spcPct val="90000"/>
              </a:lnSpc>
              <a:spcAft>
                <a:spcPts val="0"/>
              </a:spcAft>
              <a:buNone/>
              <a:defRPr sz="2000" b="1"/>
            </a:lvl7pPr>
            <a:lvl8pPr marL="0" indent="0">
              <a:lnSpc>
                <a:spcPct val="90000"/>
              </a:lnSpc>
              <a:spcAft>
                <a:spcPts val="0"/>
              </a:spcAft>
              <a:buNone/>
              <a:defRPr sz="2000" b="1"/>
            </a:lvl8pPr>
            <a:lvl9pPr marL="0" indent="0">
              <a:lnSpc>
                <a:spcPct val="90000"/>
              </a:lnSpc>
              <a:spcAft>
                <a:spcPts val="0"/>
              </a:spcAft>
              <a:buNone/>
              <a:defRPr sz="2000" b="1"/>
            </a:lvl9pPr>
          </a:lstStyle>
          <a:p>
            <a:pPr lvl="0"/>
            <a:r>
              <a:rPr lang="fr-FR" noProof="0"/>
              <a:t>Sous-titre sur une seule ou deux lignes</a:t>
            </a:r>
          </a:p>
        </p:txBody>
      </p:sp>
      <p:sp>
        <p:nvSpPr>
          <p:cNvPr id="30" name="Espace réservé du texte 8">
            <a:extLst>
              <a:ext uri="{FF2B5EF4-FFF2-40B4-BE49-F238E27FC236}">
                <a16:creationId xmlns:a16="http://schemas.microsoft.com/office/drawing/2014/main" id="{17E4992D-CA1C-0AC3-4A33-B7798DEE254F}"/>
              </a:ext>
            </a:extLst>
          </p:cNvPr>
          <p:cNvSpPr>
            <a:spLocks noGrp="1"/>
          </p:cNvSpPr>
          <p:nvPr>
            <p:ph type="body" sz="quarter" idx="14" hasCustomPrompt="1"/>
          </p:nvPr>
        </p:nvSpPr>
        <p:spPr>
          <a:xfrm>
            <a:off x="972000" y="2131200"/>
            <a:ext cx="4773600" cy="208800"/>
          </a:xfrm>
        </p:spPr>
        <p:txBody>
          <a:bodyPr/>
          <a:lstStyle>
            <a:lvl1pPr marL="0" indent="0">
              <a:lnSpc>
                <a:spcPct val="90000"/>
              </a:lnSpc>
              <a:spcAft>
                <a:spcPts val="0"/>
              </a:spcAft>
              <a:buNone/>
              <a:defRPr sz="1500" b="1"/>
            </a:lvl1pPr>
            <a:lvl2pPr marL="0" indent="0">
              <a:lnSpc>
                <a:spcPct val="90000"/>
              </a:lnSpc>
              <a:spcAft>
                <a:spcPts val="0"/>
              </a:spcAft>
              <a:buNone/>
              <a:defRPr sz="1500" b="1"/>
            </a:lvl2pPr>
            <a:lvl3pPr marL="0" indent="0">
              <a:lnSpc>
                <a:spcPct val="90000"/>
              </a:lnSpc>
              <a:spcAft>
                <a:spcPts val="0"/>
              </a:spcAft>
              <a:buNone/>
              <a:defRPr sz="1500" b="1"/>
            </a:lvl3pPr>
            <a:lvl4pPr marL="0" indent="0">
              <a:lnSpc>
                <a:spcPct val="90000"/>
              </a:lnSpc>
              <a:spcAft>
                <a:spcPts val="0"/>
              </a:spcAft>
              <a:buNone/>
              <a:defRPr sz="1500" b="1"/>
            </a:lvl4pPr>
            <a:lvl5pPr marL="0" indent="0">
              <a:lnSpc>
                <a:spcPct val="90000"/>
              </a:lnSpc>
              <a:spcAft>
                <a:spcPts val="0"/>
              </a:spcAft>
              <a:buNone/>
              <a:defRPr sz="1500" b="1"/>
            </a:lvl5pPr>
            <a:lvl6pPr marL="0" indent="0">
              <a:lnSpc>
                <a:spcPct val="90000"/>
              </a:lnSpc>
              <a:spcAft>
                <a:spcPts val="0"/>
              </a:spcAft>
              <a:buNone/>
              <a:defRPr sz="1500" b="1"/>
            </a:lvl6pPr>
            <a:lvl7pPr marL="0" indent="0">
              <a:lnSpc>
                <a:spcPct val="90000"/>
              </a:lnSpc>
              <a:spcAft>
                <a:spcPts val="0"/>
              </a:spcAft>
              <a:buNone/>
              <a:defRPr sz="1500" b="1"/>
            </a:lvl7pPr>
            <a:lvl8pPr marL="0" indent="0">
              <a:lnSpc>
                <a:spcPct val="90000"/>
              </a:lnSpc>
              <a:spcAft>
                <a:spcPts val="0"/>
              </a:spcAft>
              <a:buNone/>
              <a:defRPr sz="1500" b="1"/>
            </a:lvl8pPr>
            <a:lvl9pPr marL="0" indent="0">
              <a:lnSpc>
                <a:spcPct val="90000"/>
              </a:lnSpc>
              <a:spcAft>
                <a:spcPts val="0"/>
              </a:spcAft>
              <a:buNone/>
              <a:defRPr sz="1500" b="1"/>
            </a:lvl9pPr>
          </a:lstStyle>
          <a:p>
            <a:pPr lvl="0"/>
            <a:r>
              <a:rPr lang="fr-FR" noProof="0"/>
              <a:t>Sous-titre de contenu</a:t>
            </a:r>
          </a:p>
        </p:txBody>
      </p:sp>
      <p:sp>
        <p:nvSpPr>
          <p:cNvPr id="31" name="Espace réservé du texte 11">
            <a:extLst>
              <a:ext uri="{FF2B5EF4-FFF2-40B4-BE49-F238E27FC236}">
                <a16:creationId xmlns:a16="http://schemas.microsoft.com/office/drawing/2014/main" id="{C37C53A0-BED2-3FE5-9269-95D58DB095DC}"/>
              </a:ext>
            </a:extLst>
          </p:cNvPr>
          <p:cNvSpPr>
            <a:spLocks noGrp="1"/>
          </p:cNvSpPr>
          <p:nvPr>
            <p:ph type="body" sz="quarter" idx="15" hasCustomPrompt="1"/>
          </p:nvPr>
        </p:nvSpPr>
        <p:spPr>
          <a:xfrm>
            <a:off x="972000" y="2386800"/>
            <a:ext cx="4773600" cy="3697200"/>
          </a:xfrm>
        </p:spPr>
        <p:txBody>
          <a:bodyPr/>
          <a:lstStyle>
            <a:lvl1pPr marL="0" indent="0">
              <a:spcAft>
                <a:spcPts val="0"/>
              </a:spcAft>
              <a:buNone/>
              <a:defRPr/>
            </a:lvl1pPr>
            <a:lvl2pPr>
              <a:spcAft>
                <a:spcPts val="0"/>
              </a:spcAft>
              <a:defRPr/>
            </a:lvl2pPr>
            <a:lvl3pPr marL="313200" indent="-230400">
              <a:spcAft>
                <a:spcPts val="0"/>
              </a:spcAft>
              <a:buFont typeface="Arial" panose="020B0604020202020204" pitchFamily="34" charset="0"/>
              <a:buChar char="-"/>
              <a:defRPr/>
            </a:lvl3pPr>
            <a:lvl4pPr marL="313200" indent="-230400">
              <a:spcAft>
                <a:spcPts val="0"/>
              </a:spcAft>
              <a:buFont typeface="Arial" panose="020B0604020202020204" pitchFamily="34" charset="0"/>
              <a:buChar char="-"/>
              <a:defRPr/>
            </a:lvl4pPr>
            <a:lvl5pPr marL="313200" indent="-230400">
              <a:spcAft>
                <a:spcPts val="0"/>
              </a:spcAft>
              <a:buFont typeface="Arial" panose="020B0604020202020204" pitchFamily="34" charset="0"/>
              <a:buChar char="-"/>
              <a:defRPr/>
            </a:lvl5pPr>
            <a:lvl6pPr marL="313200" indent="-230400">
              <a:spcAft>
                <a:spcPts val="0"/>
              </a:spcAft>
              <a:buFont typeface="Arial" panose="020B0604020202020204" pitchFamily="34" charset="0"/>
              <a:buChar char="-"/>
              <a:defRPr/>
            </a:lvl6pPr>
            <a:lvl7pPr marL="313200" indent="-230400">
              <a:spcAft>
                <a:spcPts val="0"/>
              </a:spcAft>
              <a:buFont typeface="Arial" panose="020B0604020202020204" pitchFamily="34" charset="0"/>
              <a:buChar char="-"/>
              <a:defRPr/>
            </a:lvl7pPr>
            <a:lvl8pPr marL="313200" indent="-230400">
              <a:spcAft>
                <a:spcPts val="0"/>
              </a:spcAft>
              <a:buFont typeface="Arial" panose="020B0604020202020204" pitchFamily="34" charset="0"/>
              <a:buChar char="-"/>
              <a:defRPr/>
            </a:lvl8pPr>
            <a:lvl9pPr marL="313200" indent="-230400">
              <a:spcAft>
                <a:spcPts val="0"/>
              </a:spcAft>
              <a:buFont typeface="Arial" panose="020B0604020202020204" pitchFamily="34" charset="0"/>
              <a:buChar char="-"/>
              <a:defRPr/>
            </a:lvl9pPr>
          </a:lstStyle>
          <a:p>
            <a:pPr lvl="0"/>
            <a:r>
              <a:rPr lang="fr-FR" noProof="0"/>
              <a:t>Texte de niveau 1</a:t>
            </a:r>
          </a:p>
          <a:p>
            <a:pPr lvl="1"/>
            <a:r>
              <a:rPr lang="fr-FR" noProof="0"/>
              <a:t>Texte de niveau 2</a:t>
            </a:r>
          </a:p>
          <a:p>
            <a:pPr lvl="2"/>
            <a:r>
              <a:rPr lang="fr-FR" noProof="0"/>
              <a:t>Texte de niveau 3</a:t>
            </a:r>
          </a:p>
        </p:txBody>
      </p:sp>
    </p:spTree>
    <p:extLst>
      <p:ext uri="{BB962C8B-B14F-4D97-AF65-F5344CB8AC3E}">
        <p14:creationId xmlns:p14="http://schemas.microsoft.com/office/powerpoint/2010/main" val="313393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Graphique 14">
            <a:extLst>
              <a:ext uri="{FF2B5EF4-FFF2-40B4-BE49-F238E27FC236}">
                <a16:creationId xmlns:a16="http://schemas.microsoft.com/office/drawing/2014/main" id="{6CCA5ACC-FF7B-D5BC-628A-AE06FC09CC3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96152" y="1189"/>
            <a:ext cx="3726327" cy="3596640"/>
          </a:xfrm>
          <a:prstGeom prst="rect">
            <a:avLst/>
          </a:prstGeom>
        </p:spPr>
      </p:pic>
      <p:sp>
        <p:nvSpPr>
          <p:cNvPr id="5" name="Espace réservé du pied de page 4">
            <a:extLst>
              <a:ext uri="{FF2B5EF4-FFF2-40B4-BE49-F238E27FC236}">
                <a16:creationId xmlns:a16="http://schemas.microsoft.com/office/drawing/2014/main" id="{F5E88AA6-BAE3-0777-65DF-0D2E360EAD4D}"/>
              </a:ext>
            </a:extLst>
          </p:cNvPr>
          <p:cNvSpPr>
            <a:spLocks noGrp="1"/>
          </p:cNvSpPr>
          <p:nvPr>
            <p:ph type="ftr" sz="quarter" idx="3"/>
          </p:nvPr>
        </p:nvSpPr>
        <p:spPr bwMode="gray">
          <a:xfrm>
            <a:off x="2950344" y="6356419"/>
            <a:ext cx="8332055" cy="360000"/>
          </a:xfrm>
          <a:prstGeom prst="rect">
            <a:avLst/>
          </a:prstGeom>
        </p:spPr>
        <p:txBody>
          <a:bodyPr vert="horz" lIns="0" tIns="0" rIns="0" bIns="0" rtlCol="0" anchor="ctr">
            <a:noAutofit/>
          </a:bodyPr>
          <a:lstStyle>
            <a:lvl1pPr algn="l">
              <a:defRPr sz="600">
                <a:solidFill>
                  <a:schemeClr val="tx1"/>
                </a:solidFill>
              </a:defRPr>
            </a:lvl1pPr>
          </a:lstStyle>
          <a:p>
            <a:r>
              <a:rPr lang="fr-FR"/>
              <a:t>Auteur : Nom(s) - Direction / Pôle | 05/05/2025 | Nom du document  | Choisissez un niveau de diffusion</a:t>
            </a:r>
          </a:p>
        </p:txBody>
      </p:sp>
      <p:sp>
        <p:nvSpPr>
          <p:cNvPr id="2" name="Espace réservé du titre 1">
            <a:extLst>
              <a:ext uri="{FF2B5EF4-FFF2-40B4-BE49-F238E27FC236}">
                <a16:creationId xmlns:a16="http://schemas.microsoft.com/office/drawing/2014/main" id="{79F942F2-F4A0-1B1E-16DB-AB68CCEB7366}"/>
              </a:ext>
            </a:extLst>
          </p:cNvPr>
          <p:cNvSpPr>
            <a:spLocks noGrp="1"/>
          </p:cNvSpPr>
          <p:nvPr>
            <p:ph type="title"/>
          </p:nvPr>
        </p:nvSpPr>
        <p:spPr bwMode="gray">
          <a:xfrm>
            <a:off x="633368" y="0"/>
            <a:ext cx="10940400" cy="681038"/>
          </a:xfrm>
          <a:prstGeom prst="rect">
            <a:avLst/>
          </a:prstGeom>
        </p:spPr>
        <p:txBody>
          <a:bodyPr vert="horz" lIns="0" tIns="0" rIns="0" bIns="0" rtlCol="0" anchor="b" anchorCtr="0">
            <a:noAutofit/>
          </a:bodyPr>
          <a:lstStyle/>
          <a:p>
            <a:r>
              <a:rPr lang="fr-FR" noProof="0"/>
              <a:t>Titre</a:t>
            </a:r>
            <a:endParaRPr lang="fr-FR"/>
          </a:p>
        </p:txBody>
      </p:sp>
      <p:sp>
        <p:nvSpPr>
          <p:cNvPr id="3" name="Espace réservé du texte 2">
            <a:extLst>
              <a:ext uri="{FF2B5EF4-FFF2-40B4-BE49-F238E27FC236}">
                <a16:creationId xmlns:a16="http://schemas.microsoft.com/office/drawing/2014/main" id="{76A9A788-B53E-5EF0-8BDA-CAC971C3017A}"/>
              </a:ext>
            </a:extLst>
          </p:cNvPr>
          <p:cNvSpPr>
            <a:spLocks noGrp="1"/>
          </p:cNvSpPr>
          <p:nvPr>
            <p:ph type="body" idx="1"/>
          </p:nvPr>
        </p:nvSpPr>
        <p:spPr bwMode="gray">
          <a:xfrm>
            <a:off x="972000" y="2707200"/>
            <a:ext cx="10310400" cy="3236400"/>
          </a:xfrm>
          <a:prstGeom prst="rect">
            <a:avLst/>
          </a:prstGeom>
        </p:spPr>
        <p:txBody>
          <a:bodyPr vert="horz" lIns="0" tIns="0" rIns="0" bIns="0" rtlCol="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a:p>
            <a:pPr lvl="5"/>
            <a:r>
              <a:rPr lang="fr-FR" noProof="0"/>
              <a:t>Texte de niveau 6</a:t>
            </a:r>
          </a:p>
          <a:p>
            <a:pPr lvl="6"/>
            <a:r>
              <a:rPr lang="fr-FR" noProof="0"/>
              <a:t>Texte de niveau 7</a:t>
            </a:r>
          </a:p>
          <a:p>
            <a:pPr lvl="7"/>
            <a:r>
              <a:rPr lang="fr-FR" noProof="0"/>
              <a:t>Texte de niveau 8</a:t>
            </a:r>
          </a:p>
          <a:p>
            <a:pPr lvl="8"/>
            <a:r>
              <a:rPr lang="fr-FR" noProof="0"/>
              <a:t>Texte de niveau 9</a:t>
            </a:r>
          </a:p>
        </p:txBody>
      </p:sp>
      <p:sp>
        <p:nvSpPr>
          <p:cNvPr id="4" name="Espace réservé de la date 3">
            <a:extLst>
              <a:ext uri="{FF2B5EF4-FFF2-40B4-BE49-F238E27FC236}">
                <a16:creationId xmlns:a16="http://schemas.microsoft.com/office/drawing/2014/main" id="{BAD507CC-7ED4-9950-6A41-3894B6F6DDFE}"/>
              </a:ext>
            </a:extLst>
          </p:cNvPr>
          <p:cNvSpPr>
            <a:spLocks noGrp="1"/>
          </p:cNvSpPr>
          <p:nvPr>
            <p:ph type="dt" sz="half" idx="2"/>
          </p:nvPr>
        </p:nvSpPr>
        <p:spPr bwMode="gray">
          <a:xfrm>
            <a:off x="0" y="6678000"/>
            <a:ext cx="180000" cy="180000"/>
          </a:xfrm>
          <a:prstGeom prst="rect">
            <a:avLst/>
          </a:prstGeom>
          <a:ln>
            <a:solidFill>
              <a:schemeClr val="accent1">
                <a:alpha val="0"/>
              </a:schemeClr>
            </a:solidFill>
          </a:ln>
        </p:spPr>
        <p:txBody>
          <a:bodyPr vert="horz" lIns="0" tIns="0" rIns="0" bIns="0" rtlCol="0" anchor="ctr">
            <a:noAutofit/>
          </a:bodyPr>
          <a:lstStyle>
            <a:lvl1pPr algn="l">
              <a:defRPr sz="100">
                <a:solidFill>
                  <a:schemeClr val="tx1">
                    <a:alpha val="0"/>
                  </a:schemeClr>
                </a:solidFill>
              </a:defRPr>
            </a:lvl1pPr>
          </a:lstStyle>
          <a:p>
            <a:fld id="{CE2CA4C2-FD14-49EB-B46A-D4745CDB2B8B}" type="datetime1">
              <a:rPr lang="en-GB" smtClean="0"/>
              <a:pPr/>
              <a:t>19/11/2025</a:t>
            </a:fld>
            <a:endParaRPr lang="fr-FR"/>
          </a:p>
        </p:txBody>
      </p:sp>
      <p:sp>
        <p:nvSpPr>
          <p:cNvPr id="6" name="Espace réservé du numéro de diapositive 5">
            <a:extLst>
              <a:ext uri="{FF2B5EF4-FFF2-40B4-BE49-F238E27FC236}">
                <a16:creationId xmlns:a16="http://schemas.microsoft.com/office/drawing/2014/main" id="{2AD15C24-6ABF-B7C6-8A7E-33E2368AAE99}"/>
              </a:ext>
            </a:extLst>
          </p:cNvPr>
          <p:cNvSpPr>
            <a:spLocks noGrp="1"/>
          </p:cNvSpPr>
          <p:nvPr>
            <p:ph type="sldNum" sz="quarter" idx="4"/>
          </p:nvPr>
        </p:nvSpPr>
        <p:spPr bwMode="gray">
          <a:xfrm>
            <a:off x="11282399" y="6356419"/>
            <a:ext cx="322634" cy="360000"/>
          </a:xfrm>
          <a:prstGeom prst="rect">
            <a:avLst/>
          </a:prstGeom>
        </p:spPr>
        <p:txBody>
          <a:bodyPr vert="horz" lIns="0" tIns="0" rIns="0" bIns="0" rtlCol="0" anchor="ctr">
            <a:noAutofit/>
          </a:bodyPr>
          <a:lstStyle>
            <a:lvl1pPr algn="r">
              <a:defRPr sz="600">
                <a:solidFill>
                  <a:schemeClr val="tx1"/>
                </a:solidFill>
              </a:defRPr>
            </a:lvl1pPr>
          </a:lstStyle>
          <a:p>
            <a:fld id="{523E91DC-5C0F-443B-9617-CF521B799BE5}" type="slidenum">
              <a:rPr lang="fr-FR" smtClean="0"/>
              <a:pPr/>
              <a:t>‹N°›</a:t>
            </a:fld>
            <a:endParaRPr lang="fr-FR"/>
          </a:p>
        </p:txBody>
      </p:sp>
      <p:grpSp>
        <p:nvGrpSpPr>
          <p:cNvPr id="7" name="Groupe 6">
            <a:extLst>
              <a:ext uri="{FF2B5EF4-FFF2-40B4-BE49-F238E27FC236}">
                <a16:creationId xmlns:a16="http://schemas.microsoft.com/office/drawing/2014/main" id="{A4B59C18-4233-8434-DFE9-98ABDCADED7C}"/>
              </a:ext>
            </a:extLst>
          </p:cNvPr>
          <p:cNvGrpSpPr/>
          <p:nvPr/>
        </p:nvGrpSpPr>
        <p:grpSpPr>
          <a:xfrm>
            <a:off x="633368" y="771787"/>
            <a:ext cx="3263318" cy="66413"/>
            <a:chOff x="633368" y="771787"/>
            <a:chExt cx="3263318" cy="66413"/>
          </a:xfrm>
        </p:grpSpPr>
        <p:cxnSp>
          <p:nvCxnSpPr>
            <p:cNvPr id="8" name="Connecteur droit 7">
              <a:extLst>
                <a:ext uri="{FF2B5EF4-FFF2-40B4-BE49-F238E27FC236}">
                  <a16:creationId xmlns:a16="http://schemas.microsoft.com/office/drawing/2014/main" id="{8A522556-5EFC-F6C6-8A81-E6151B457775}"/>
                </a:ext>
              </a:extLst>
            </p:cNvPr>
            <p:cNvCxnSpPr/>
            <p:nvPr/>
          </p:nvCxnSpPr>
          <p:spPr>
            <a:xfrm>
              <a:off x="633368" y="771787"/>
              <a:ext cx="132546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6AE7AE2-0822-9220-0809-E00D85B31D70}"/>
                </a:ext>
              </a:extLst>
            </p:cNvPr>
            <p:cNvCxnSpPr>
              <a:cxnSpLocks/>
            </p:cNvCxnSpPr>
            <p:nvPr/>
          </p:nvCxnSpPr>
          <p:spPr>
            <a:xfrm>
              <a:off x="2084666" y="771787"/>
              <a:ext cx="18120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E76C85B-0F7E-10F4-FB69-7B567884062F}"/>
                </a:ext>
              </a:extLst>
            </p:cNvPr>
            <p:cNvCxnSpPr>
              <a:cxnSpLocks/>
            </p:cNvCxnSpPr>
            <p:nvPr/>
          </p:nvCxnSpPr>
          <p:spPr>
            <a:xfrm>
              <a:off x="633368" y="838200"/>
              <a:ext cx="255444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Graphique 10">
            <a:extLst>
              <a:ext uri="{FF2B5EF4-FFF2-40B4-BE49-F238E27FC236}">
                <a16:creationId xmlns:a16="http://schemas.microsoft.com/office/drawing/2014/main" id="{62287F90-E714-BADD-5394-1542392C4D3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20260" y="6450941"/>
            <a:ext cx="2013525" cy="179347"/>
          </a:xfrm>
          <a:prstGeom prst="rect">
            <a:avLst/>
          </a:prstGeom>
        </p:spPr>
      </p:pic>
      <p:pic>
        <p:nvPicPr>
          <p:cNvPr id="12" name="Graphique 11">
            <a:extLst>
              <a:ext uri="{FF2B5EF4-FFF2-40B4-BE49-F238E27FC236}">
                <a16:creationId xmlns:a16="http://schemas.microsoft.com/office/drawing/2014/main" id="{70FF53E7-F429-A50F-BF6B-444AE219092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96152" y="1189"/>
            <a:ext cx="3726327" cy="3596640"/>
          </a:xfrm>
          <a:prstGeom prst="rect">
            <a:avLst/>
          </a:prstGeom>
        </p:spPr>
      </p:pic>
      <p:grpSp>
        <p:nvGrpSpPr>
          <p:cNvPr id="13" name="Groupe 12">
            <a:extLst>
              <a:ext uri="{FF2B5EF4-FFF2-40B4-BE49-F238E27FC236}">
                <a16:creationId xmlns:a16="http://schemas.microsoft.com/office/drawing/2014/main" id="{33805102-61F0-ABE5-6858-C677BFDC715C}"/>
              </a:ext>
            </a:extLst>
          </p:cNvPr>
          <p:cNvGrpSpPr/>
          <p:nvPr/>
        </p:nvGrpSpPr>
        <p:grpSpPr>
          <a:xfrm>
            <a:off x="633368" y="771787"/>
            <a:ext cx="3263318" cy="66413"/>
            <a:chOff x="633368" y="771787"/>
            <a:chExt cx="3263318" cy="66413"/>
          </a:xfrm>
        </p:grpSpPr>
        <p:cxnSp>
          <p:nvCxnSpPr>
            <p:cNvPr id="14" name="Connecteur droit 13">
              <a:extLst>
                <a:ext uri="{FF2B5EF4-FFF2-40B4-BE49-F238E27FC236}">
                  <a16:creationId xmlns:a16="http://schemas.microsoft.com/office/drawing/2014/main" id="{0233787C-B44D-02D3-49B0-5B0436AF075C}"/>
                </a:ext>
              </a:extLst>
            </p:cNvPr>
            <p:cNvCxnSpPr/>
            <p:nvPr/>
          </p:nvCxnSpPr>
          <p:spPr>
            <a:xfrm>
              <a:off x="633368" y="771787"/>
              <a:ext cx="132546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2DF6705F-3DF9-7D17-E564-408ABB0649D9}"/>
                </a:ext>
              </a:extLst>
            </p:cNvPr>
            <p:cNvCxnSpPr>
              <a:cxnSpLocks/>
            </p:cNvCxnSpPr>
            <p:nvPr/>
          </p:nvCxnSpPr>
          <p:spPr>
            <a:xfrm>
              <a:off x="2084666" y="771787"/>
              <a:ext cx="18120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215B267-DBA1-FCE6-D2D2-F644592739BE}"/>
                </a:ext>
              </a:extLst>
            </p:cNvPr>
            <p:cNvCxnSpPr>
              <a:cxnSpLocks/>
            </p:cNvCxnSpPr>
            <p:nvPr/>
          </p:nvCxnSpPr>
          <p:spPr>
            <a:xfrm>
              <a:off x="633368" y="838200"/>
              <a:ext cx="255444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Graphique 17">
            <a:extLst>
              <a:ext uri="{FF2B5EF4-FFF2-40B4-BE49-F238E27FC236}">
                <a16:creationId xmlns:a16="http://schemas.microsoft.com/office/drawing/2014/main" id="{6084C5FD-E4FE-806F-A2A3-229703645D0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20260" y="6450941"/>
            <a:ext cx="2013525" cy="179347"/>
          </a:xfrm>
          <a:prstGeom prst="rect">
            <a:avLst/>
          </a:prstGeom>
        </p:spPr>
      </p:pic>
      <p:pic>
        <p:nvPicPr>
          <p:cNvPr id="19" name="Graphique 18">
            <a:extLst>
              <a:ext uri="{FF2B5EF4-FFF2-40B4-BE49-F238E27FC236}">
                <a16:creationId xmlns:a16="http://schemas.microsoft.com/office/drawing/2014/main" id="{298BE8C6-96A6-97F1-0C55-626DA51CEDA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96152" y="1189"/>
            <a:ext cx="3726327" cy="3596640"/>
          </a:xfrm>
          <a:prstGeom prst="rect">
            <a:avLst/>
          </a:prstGeom>
        </p:spPr>
      </p:pic>
      <p:grpSp>
        <p:nvGrpSpPr>
          <p:cNvPr id="20" name="Groupe 19">
            <a:extLst>
              <a:ext uri="{FF2B5EF4-FFF2-40B4-BE49-F238E27FC236}">
                <a16:creationId xmlns:a16="http://schemas.microsoft.com/office/drawing/2014/main" id="{4287CB58-D8C6-2BC4-0B5E-5C2F3421A3BA}"/>
              </a:ext>
            </a:extLst>
          </p:cNvPr>
          <p:cNvGrpSpPr/>
          <p:nvPr/>
        </p:nvGrpSpPr>
        <p:grpSpPr>
          <a:xfrm>
            <a:off x="633368" y="771787"/>
            <a:ext cx="3263318" cy="66413"/>
            <a:chOff x="633368" y="771787"/>
            <a:chExt cx="3263318" cy="66413"/>
          </a:xfrm>
        </p:grpSpPr>
        <p:cxnSp>
          <p:nvCxnSpPr>
            <p:cNvPr id="21" name="Connecteur droit 20">
              <a:extLst>
                <a:ext uri="{FF2B5EF4-FFF2-40B4-BE49-F238E27FC236}">
                  <a16:creationId xmlns:a16="http://schemas.microsoft.com/office/drawing/2014/main" id="{B3BEE07F-A51F-2605-C98B-C5CA4AB11631}"/>
                </a:ext>
              </a:extLst>
            </p:cNvPr>
            <p:cNvCxnSpPr/>
            <p:nvPr/>
          </p:nvCxnSpPr>
          <p:spPr>
            <a:xfrm>
              <a:off x="633368" y="771787"/>
              <a:ext cx="132546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5991F41-EA5E-77DF-06F3-712AC50FA079}"/>
                </a:ext>
              </a:extLst>
            </p:cNvPr>
            <p:cNvCxnSpPr>
              <a:cxnSpLocks/>
            </p:cNvCxnSpPr>
            <p:nvPr/>
          </p:nvCxnSpPr>
          <p:spPr>
            <a:xfrm>
              <a:off x="2084666" y="771787"/>
              <a:ext cx="18120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0FC81966-4036-0050-FB78-6926F3361B72}"/>
                </a:ext>
              </a:extLst>
            </p:cNvPr>
            <p:cNvCxnSpPr>
              <a:cxnSpLocks/>
            </p:cNvCxnSpPr>
            <p:nvPr/>
          </p:nvCxnSpPr>
          <p:spPr>
            <a:xfrm>
              <a:off x="633368" y="838200"/>
              <a:ext cx="255444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Graphique 23">
            <a:extLst>
              <a:ext uri="{FF2B5EF4-FFF2-40B4-BE49-F238E27FC236}">
                <a16:creationId xmlns:a16="http://schemas.microsoft.com/office/drawing/2014/main" id="{AA8440BA-252F-616A-31BE-A46F1FA39B7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20260" y="6450941"/>
            <a:ext cx="2013525" cy="179347"/>
          </a:xfrm>
          <a:prstGeom prst="rect">
            <a:avLst/>
          </a:prstGeom>
        </p:spPr>
      </p:pic>
      <p:pic>
        <p:nvPicPr>
          <p:cNvPr id="25" name="Graphique 24">
            <a:extLst>
              <a:ext uri="{FF2B5EF4-FFF2-40B4-BE49-F238E27FC236}">
                <a16:creationId xmlns:a16="http://schemas.microsoft.com/office/drawing/2014/main" id="{6702271A-9B94-9301-4A9B-1832C5FE1D7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496152" y="1189"/>
            <a:ext cx="3726327" cy="3596640"/>
          </a:xfrm>
          <a:prstGeom prst="rect">
            <a:avLst/>
          </a:prstGeom>
        </p:spPr>
      </p:pic>
      <p:grpSp>
        <p:nvGrpSpPr>
          <p:cNvPr id="26" name="Groupe 25">
            <a:extLst>
              <a:ext uri="{FF2B5EF4-FFF2-40B4-BE49-F238E27FC236}">
                <a16:creationId xmlns:a16="http://schemas.microsoft.com/office/drawing/2014/main" id="{2283E9B1-DEA3-E1A9-440C-703337B9B9D5}"/>
              </a:ext>
            </a:extLst>
          </p:cNvPr>
          <p:cNvGrpSpPr/>
          <p:nvPr userDrawn="1"/>
        </p:nvGrpSpPr>
        <p:grpSpPr>
          <a:xfrm>
            <a:off x="633368" y="771787"/>
            <a:ext cx="3263318" cy="66413"/>
            <a:chOff x="633368" y="771787"/>
            <a:chExt cx="3263318" cy="66413"/>
          </a:xfrm>
        </p:grpSpPr>
        <p:cxnSp>
          <p:nvCxnSpPr>
            <p:cNvPr id="27" name="Connecteur droit 26">
              <a:extLst>
                <a:ext uri="{FF2B5EF4-FFF2-40B4-BE49-F238E27FC236}">
                  <a16:creationId xmlns:a16="http://schemas.microsoft.com/office/drawing/2014/main" id="{DB7E3212-0441-C64B-86F1-3855B97C13FC}"/>
                </a:ext>
              </a:extLst>
            </p:cNvPr>
            <p:cNvCxnSpPr/>
            <p:nvPr userDrawn="1"/>
          </p:nvCxnSpPr>
          <p:spPr>
            <a:xfrm>
              <a:off x="633368" y="771787"/>
              <a:ext cx="132546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266A946A-F1A6-9157-B9F3-540A8E10BE4B}"/>
                </a:ext>
              </a:extLst>
            </p:cNvPr>
            <p:cNvCxnSpPr>
              <a:cxnSpLocks/>
            </p:cNvCxnSpPr>
            <p:nvPr userDrawn="1"/>
          </p:nvCxnSpPr>
          <p:spPr>
            <a:xfrm>
              <a:off x="2084666" y="771787"/>
              <a:ext cx="18120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8D292E13-1817-3395-5DA9-7271AE7AFA3C}"/>
                </a:ext>
              </a:extLst>
            </p:cNvPr>
            <p:cNvCxnSpPr>
              <a:cxnSpLocks/>
            </p:cNvCxnSpPr>
            <p:nvPr userDrawn="1"/>
          </p:nvCxnSpPr>
          <p:spPr>
            <a:xfrm>
              <a:off x="633368" y="838200"/>
              <a:ext cx="255444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 name="Graphique 29">
            <a:extLst>
              <a:ext uri="{FF2B5EF4-FFF2-40B4-BE49-F238E27FC236}">
                <a16:creationId xmlns:a16="http://schemas.microsoft.com/office/drawing/2014/main" id="{49AB0234-BDAF-476D-68F8-C2FE581D06FA}"/>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620260" y="6450941"/>
            <a:ext cx="2013525" cy="179347"/>
          </a:xfrm>
          <a:prstGeom prst="rect">
            <a:avLst/>
          </a:prstGeom>
        </p:spPr>
      </p:pic>
    </p:spTree>
    <p:extLst>
      <p:ext uri="{BB962C8B-B14F-4D97-AF65-F5344CB8AC3E}">
        <p14:creationId xmlns:p14="http://schemas.microsoft.com/office/powerpoint/2010/main" val="22249481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hf hdr="0"/>
  <p:txStyles>
    <p:titleStyle>
      <a:lvl1pPr algn="l" defTabSz="914400" rtl="0" eaLnBrk="1" latinLnBrk="0" hangingPunct="1">
        <a:lnSpc>
          <a:spcPct val="90000"/>
        </a:lnSpc>
        <a:spcBef>
          <a:spcPct val="0"/>
        </a:spcBef>
        <a:buNone/>
        <a:defRPr sz="2000" b="1" kern="1200">
          <a:solidFill>
            <a:schemeClr val="tx1"/>
          </a:solidFill>
          <a:latin typeface="+mn-lt"/>
          <a:ea typeface="+mj-ea"/>
          <a:cs typeface="+mj-cs"/>
        </a:defRPr>
      </a:lvl1pPr>
    </p:titleStyle>
    <p:body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2160" userDrawn="1">
          <p15:clr>
            <a:srgbClr val="F26B43"/>
          </p15:clr>
        </p15:guide>
        <p15:guide id="1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7FFFFF10_C96354C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png"/><Relationship Id="rId2" Type="http://schemas.microsoft.com/office/2018/10/relationships/comments" Target="../comments/modernComment_7FFFFF21_1B013A19.xml"/><Relationship Id="rId16" Type="http://schemas.openxmlformats.org/officeDocument/2006/relationships/image" Target="../media/image50.png"/><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35.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sv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36F38E-925E-CB8C-6375-00AA00FD17D6}"/>
              </a:ext>
            </a:extLst>
          </p:cNvPr>
          <p:cNvSpPr>
            <a:spLocks noGrp="1"/>
          </p:cNvSpPr>
          <p:nvPr>
            <p:ph type="ctrTitle"/>
          </p:nvPr>
        </p:nvSpPr>
        <p:spPr bwMode="gray"/>
        <p:txBody>
          <a:bodyPr/>
          <a:lstStyle/>
          <a:p>
            <a:r>
              <a:rPr lang="fr-FR" sz="3600" dirty="0"/>
              <a:t>REP des emballages de la Restauration</a:t>
            </a:r>
          </a:p>
        </p:txBody>
      </p:sp>
      <p:sp>
        <p:nvSpPr>
          <p:cNvPr id="3" name="Sous-titre 2">
            <a:extLst>
              <a:ext uri="{FF2B5EF4-FFF2-40B4-BE49-F238E27FC236}">
                <a16:creationId xmlns:a16="http://schemas.microsoft.com/office/drawing/2014/main" id="{8A048018-3915-A87B-FD2D-A31BBA8BD7CB}"/>
              </a:ext>
            </a:extLst>
          </p:cNvPr>
          <p:cNvSpPr>
            <a:spLocks noGrp="1"/>
          </p:cNvSpPr>
          <p:nvPr>
            <p:ph type="subTitle" idx="1"/>
          </p:nvPr>
        </p:nvSpPr>
        <p:spPr bwMode="gray"/>
        <p:txBody>
          <a:bodyPr vert="horz" lIns="0" tIns="0" rIns="0" bIns="0" rtlCol="0" anchor="t">
            <a:noAutofit/>
          </a:bodyPr>
          <a:lstStyle/>
          <a:p>
            <a:r>
              <a:rPr lang="fr-FR" cap="none" dirty="0"/>
              <a:t>"KIT OPERATEUR" d'aide à la sensibilisation</a:t>
            </a:r>
          </a:p>
        </p:txBody>
      </p:sp>
      <p:pic>
        <p:nvPicPr>
          <p:cNvPr id="13" name="Espace réservé pour une image  12" descr="Une image contenant bleu, vaisselle&#10;&#10;Le contenu généré par l’IA peut être incorrect.">
            <a:extLst>
              <a:ext uri="{FF2B5EF4-FFF2-40B4-BE49-F238E27FC236}">
                <a16:creationId xmlns:a16="http://schemas.microsoft.com/office/drawing/2014/main" id="{49A659B1-0334-1CCB-B644-D8C0CB5F05A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4811" b="34811"/>
          <a:stretch>
            <a:fillRect/>
          </a:stretch>
        </p:blipFill>
        <p:spPr/>
      </p:pic>
    </p:spTree>
    <p:extLst>
      <p:ext uri="{BB962C8B-B14F-4D97-AF65-F5344CB8AC3E}">
        <p14:creationId xmlns:p14="http://schemas.microsoft.com/office/powerpoint/2010/main" val="378038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E66638-B2B1-8B00-1F62-4C1D0D68F488}"/>
              </a:ext>
            </a:extLst>
          </p:cNvPr>
          <p:cNvSpPr>
            <a:spLocks noGrp="1"/>
          </p:cNvSpPr>
          <p:nvPr>
            <p:ph type="title"/>
          </p:nvPr>
        </p:nvSpPr>
        <p:spPr/>
        <p:txBody>
          <a:bodyPr/>
          <a:lstStyle/>
          <a:p>
            <a:r>
              <a:rPr lang="fr-FR"/>
              <a:t>Avec des objectifs ambitieux à atteindre collectivement</a:t>
            </a:r>
          </a:p>
        </p:txBody>
      </p:sp>
      <p:sp>
        <p:nvSpPr>
          <p:cNvPr id="4" name="Espace réservé de la date 3">
            <a:extLst>
              <a:ext uri="{FF2B5EF4-FFF2-40B4-BE49-F238E27FC236}">
                <a16:creationId xmlns:a16="http://schemas.microsoft.com/office/drawing/2014/main" id="{D9CEB691-1871-64A4-2BAE-C5BABEA093CE}"/>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34F0E397-4990-987C-9EA0-00ED2019071B}"/>
              </a:ext>
            </a:extLst>
          </p:cNvPr>
          <p:cNvSpPr>
            <a:spLocks noGrp="1"/>
          </p:cNvSpPr>
          <p:nvPr>
            <p:ph type="sldNum" sz="quarter" idx="12"/>
          </p:nvPr>
        </p:nvSpPr>
        <p:spPr/>
        <p:txBody>
          <a:bodyPr/>
          <a:lstStyle/>
          <a:p>
            <a:fld id="{523E91DC-5C0F-443B-9617-CF521B799BE5}" type="slidenum">
              <a:rPr lang="fr-FR" smtClean="0"/>
              <a:pPr/>
              <a:t>10</a:t>
            </a:fld>
            <a:endParaRPr lang="fr-FR"/>
          </a:p>
        </p:txBody>
      </p:sp>
      <p:sp>
        <p:nvSpPr>
          <p:cNvPr id="16" name="Rectangle 15">
            <a:extLst>
              <a:ext uri="{FF2B5EF4-FFF2-40B4-BE49-F238E27FC236}">
                <a16:creationId xmlns:a16="http://schemas.microsoft.com/office/drawing/2014/main" id="{8C4DE7AF-9435-3410-A355-F2E15F6DCF26}"/>
              </a:ext>
            </a:extLst>
          </p:cNvPr>
          <p:cNvSpPr/>
          <p:nvPr/>
        </p:nvSpPr>
        <p:spPr>
          <a:xfrm>
            <a:off x="8262712" y="1425915"/>
            <a:ext cx="2684331" cy="230483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chemeClr val="bg1"/>
              </a:solidFill>
            </a:endParaRPr>
          </a:p>
          <a:p>
            <a:pPr algn="ctr"/>
            <a:endParaRPr lang="fr-FR">
              <a:solidFill>
                <a:schemeClr val="bg1"/>
              </a:solidFill>
            </a:endParaRPr>
          </a:p>
          <a:p>
            <a:pPr algn="ctr"/>
            <a:endParaRPr lang="fr-FR" b="0" i="0" u="none" strike="noStrike">
              <a:solidFill>
                <a:schemeClr val="bg1"/>
              </a:solidFill>
              <a:effectLst/>
            </a:endParaRPr>
          </a:p>
          <a:p>
            <a:pPr algn="ctr"/>
            <a:r>
              <a:rPr lang="fr-FR" b="0" i="0" u="none" strike="noStrike">
                <a:solidFill>
                  <a:schemeClr val="bg1"/>
                </a:solidFill>
                <a:effectLst/>
              </a:rPr>
              <a:t>Objectif de taux de collecte des emballages de la restauration en 202</a:t>
            </a:r>
            <a:r>
              <a:rPr lang="fr-FR">
                <a:solidFill>
                  <a:schemeClr val="bg1"/>
                </a:solidFill>
              </a:rPr>
              <a:t>8</a:t>
            </a:r>
          </a:p>
        </p:txBody>
      </p:sp>
      <p:sp>
        <p:nvSpPr>
          <p:cNvPr id="17" name="Rectangle 16">
            <a:extLst>
              <a:ext uri="{FF2B5EF4-FFF2-40B4-BE49-F238E27FC236}">
                <a16:creationId xmlns:a16="http://schemas.microsoft.com/office/drawing/2014/main" id="{EDF2F347-827B-000C-D26E-CBBB6E544B95}"/>
              </a:ext>
            </a:extLst>
          </p:cNvPr>
          <p:cNvSpPr/>
          <p:nvPr/>
        </p:nvSpPr>
        <p:spPr>
          <a:xfrm>
            <a:off x="1244956" y="1426465"/>
            <a:ext cx="2684331" cy="2304288"/>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a:p>
            <a:pPr algn="ctr"/>
            <a:endParaRPr lang="fr-FR">
              <a:solidFill>
                <a:schemeClr val="bg1"/>
              </a:solidFill>
            </a:endParaRPr>
          </a:p>
          <a:p>
            <a:pPr algn="ctr"/>
            <a:endParaRPr lang="fr-FR" b="0" i="0" u="none" strike="noStrike">
              <a:solidFill>
                <a:schemeClr val="bg1"/>
              </a:solidFill>
              <a:effectLst/>
            </a:endParaRPr>
          </a:p>
          <a:p>
            <a:pPr algn="ctr"/>
            <a:r>
              <a:rPr lang="fr-FR" b="0" i="0" u="none" strike="noStrike">
                <a:solidFill>
                  <a:schemeClr val="bg1"/>
                </a:solidFill>
                <a:effectLst/>
              </a:rPr>
              <a:t>De plastique dans les emballages à usage unique d’ici fin 2025 </a:t>
            </a:r>
          </a:p>
          <a:p>
            <a:pPr algn="ctr"/>
            <a:r>
              <a:rPr lang="fr-FR" b="0" i="0" u="none" strike="noStrike">
                <a:solidFill>
                  <a:schemeClr val="bg1"/>
                </a:solidFill>
                <a:effectLst/>
              </a:rPr>
              <a:t>(vs. 2018)</a:t>
            </a:r>
            <a:r>
              <a:rPr lang="fr-FR" b="0" i="0">
                <a:solidFill>
                  <a:schemeClr val="bg1"/>
                </a:solidFill>
                <a:effectLst/>
              </a:rPr>
              <a:t>​</a:t>
            </a:r>
            <a:endParaRPr lang="fr-FR">
              <a:solidFill>
                <a:schemeClr val="bg1"/>
              </a:solidFill>
            </a:endParaRPr>
          </a:p>
        </p:txBody>
      </p:sp>
      <p:sp>
        <p:nvSpPr>
          <p:cNvPr id="18" name="Rectangle 17">
            <a:extLst>
              <a:ext uri="{FF2B5EF4-FFF2-40B4-BE49-F238E27FC236}">
                <a16:creationId xmlns:a16="http://schemas.microsoft.com/office/drawing/2014/main" id="{A74C9E9E-AB02-3F4A-8D89-889FFAB6082A}"/>
              </a:ext>
            </a:extLst>
          </p:cNvPr>
          <p:cNvSpPr/>
          <p:nvPr/>
        </p:nvSpPr>
        <p:spPr>
          <a:xfrm>
            <a:off x="4753835" y="1425917"/>
            <a:ext cx="2684331" cy="230483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a:p>
            <a:pPr algn="ctr"/>
            <a:endParaRPr lang="fr-FR">
              <a:solidFill>
                <a:schemeClr val="bg1"/>
              </a:solidFill>
            </a:endParaRPr>
          </a:p>
          <a:p>
            <a:pPr algn="ctr"/>
            <a:r>
              <a:rPr lang="fr-FR" b="0" i="0" u="none" strike="noStrike">
                <a:solidFill>
                  <a:schemeClr val="bg1"/>
                </a:solidFill>
                <a:effectLst/>
              </a:rPr>
              <a:t>D’emballages réemployés mis sur le marché d’ici 2027</a:t>
            </a:r>
            <a:r>
              <a:rPr lang="fr-FR" b="0" i="0">
                <a:solidFill>
                  <a:schemeClr val="bg1"/>
                </a:solidFill>
                <a:effectLst/>
              </a:rPr>
              <a:t>​</a:t>
            </a:r>
            <a:endParaRPr lang="fr-FR">
              <a:solidFill>
                <a:schemeClr val="bg1"/>
              </a:solidFill>
            </a:endParaRPr>
          </a:p>
        </p:txBody>
      </p:sp>
      <p:sp>
        <p:nvSpPr>
          <p:cNvPr id="19" name="ZoneTexte 18">
            <a:extLst>
              <a:ext uri="{FF2B5EF4-FFF2-40B4-BE49-F238E27FC236}">
                <a16:creationId xmlns:a16="http://schemas.microsoft.com/office/drawing/2014/main" id="{6B9461EF-97A1-D46E-33E2-251AE92543DE}"/>
              </a:ext>
            </a:extLst>
          </p:cNvPr>
          <p:cNvSpPr txBox="1"/>
          <p:nvPr/>
        </p:nvSpPr>
        <p:spPr>
          <a:xfrm>
            <a:off x="8262712" y="1423547"/>
            <a:ext cx="2684331" cy="1015663"/>
          </a:xfrm>
          <a:prstGeom prst="rect">
            <a:avLst/>
          </a:prstGeom>
          <a:noFill/>
        </p:spPr>
        <p:txBody>
          <a:bodyPr wrap="square" rtlCol="0">
            <a:spAutoFit/>
          </a:bodyPr>
          <a:lstStyle/>
          <a:p>
            <a:pPr algn="ctr"/>
            <a:r>
              <a:rPr lang="fr-FR" sz="6000">
                <a:solidFill>
                  <a:schemeClr val="bg1"/>
                </a:solidFill>
                <a:latin typeface="+mj-lt"/>
              </a:rPr>
              <a:t>90%</a:t>
            </a:r>
          </a:p>
        </p:txBody>
      </p:sp>
      <p:sp>
        <p:nvSpPr>
          <p:cNvPr id="20" name="ZoneTexte 19">
            <a:extLst>
              <a:ext uri="{FF2B5EF4-FFF2-40B4-BE49-F238E27FC236}">
                <a16:creationId xmlns:a16="http://schemas.microsoft.com/office/drawing/2014/main" id="{61C978B0-0DA7-4805-CC6A-4F79859E1B42}"/>
              </a:ext>
            </a:extLst>
          </p:cNvPr>
          <p:cNvSpPr txBox="1"/>
          <p:nvPr/>
        </p:nvSpPr>
        <p:spPr>
          <a:xfrm>
            <a:off x="1556260" y="1425917"/>
            <a:ext cx="2061721" cy="1015663"/>
          </a:xfrm>
          <a:prstGeom prst="rect">
            <a:avLst/>
          </a:prstGeom>
          <a:noFill/>
        </p:spPr>
        <p:txBody>
          <a:bodyPr wrap="square" rtlCol="0">
            <a:spAutoFit/>
          </a:bodyPr>
          <a:lstStyle/>
          <a:p>
            <a:pPr algn="ctr"/>
            <a:r>
              <a:rPr lang="fr-FR" sz="6000">
                <a:solidFill>
                  <a:schemeClr val="bg1"/>
                </a:solidFill>
                <a:latin typeface="+mj-lt"/>
              </a:rPr>
              <a:t>-20%</a:t>
            </a:r>
          </a:p>
        </p:txBody>
      </p:sp>
      <p:sp>
        <p:nvSpPr>
          <p:cNvPr id="21" name="ZoneTexte 20">
            <a:extLst>
              <a:ext uri="{FF2B5EF4-FFF2-40B4-BE49-F238E27FC236}">
                <a16:creationId xmlns:a16="http://schemas.microsoft.com/office/drawing/2014/main" id="{2530F6AF-3C24-4643-84D2-B7A185F0B7BC}"/>
              </a:ext>
            </a:extLst>
          </p:cNvPr>
          <p:cNvSpPr txBox="1"/>
          <p:nvPr/>
        </p:nvSpPr>
        <p:spPr>
          <a:xfrm>
            <a:off x="5166735" y="1423547"/>
            <a:ext cx="1873665" cy="1015663"/>
          </a:xfrm>
          <a:prstGeom prst="rect">
            <a:avLst/>
          </a:prstGeom>
          <a:noFill/>
        </p:spPr>
        <p:txBody>
          <a:bodyPr wrap="square" rtlCol="0">
            <a:spAutoFit/>
          </a:bodyPr>
          <a:lstStyle/>
          <a:p>
            <a:pPr algn="ctr"/>
            <a:r>
              <a:rPr lang="fr-FR" sz="6000">
                <a:solidFill>
                  <a:schemeClr val="bg1"/>
                </a:solidFill>
                <a:latin typeface="+mj-lt"/>
              </a:rPr>
              <a:t>10%</a:t>
            </a:r>
          </a:p>
        </p:txBody>
      </p:sp>
      <p:sp>
        <p:nvSpPr>
          <p:cNvPr id="22" name="Titre 8">
            <a:extLst>
              <a:ext uri="{FF2B5EF4-FFF2-40B4-BE49-F238E27FC236}">
                <a16:creationId xmlns:a16="http://schemas.microsoft.com/office/drawing/2014/main" id="{C3FEC1A4-AC85-3825-5EDD-636BF34C7DF6}"/>
              </a:ext>
            </a:extLst>
          </p:cNvPr>
          <p:cNvSpPr txBox="1">
            <a:spLocks/>
          </p:cNvSpPr>
          <p:nvPr/>
        </p:nvSpPr>
        <p:spPr>
          <a:xfrm>
            <a:off x="308203" y="4197384"/>
            <a:ext cx="11401425" cy="693976"/>
          </a:xfrm>
          <a:prstGeom prst="rect">
            <a:avLst/>
          </a:prstGeom>
        </p:spPr>
        <p:txBody>
          <a:bodyPr lIns="91440" tIns="45720" rIns="91440" bIns="45720" anchor="t"/>
          <a:lstStyle>
            <a:lvl1pPr algn="l" defTabSz="914400" rtl="0" eaLnBrk="1" latinLnBrk="0" hangingPunct="1">
              <a:lnSpc>
                <a:spcPts val="2400"/>
              </a:lnSpc>
              <a:spcBef>
                <a:spcPct val="0"/>
              </a:spcBef>
              <a:buNone/>
              <a:defRPr sz="2400" b="1" i="0" kern="1200">
                <a:solidFill>
                  <a:schemeClr val="accent1"/>
                </a:solidFill>
                <a:latin typeface="Arial Black" panose="020B0604020202020204" pitchFamily="34" charset="0"/>
                <a:ea typeface="+mj-ea"/>
                <a:cs typeface="Arial Black" panose="020B0604020202020204" pitchFamily="34" charset="0"/>
              </a:defRPr>
            </a:lvl1pPr>
          </a:lstStyle>
          <a:p>
            <a:pPr algn="ctr">
              <a:lnSpc>
                <a:spcPct val="100000"/>
              </a:lnSpc>
            </a:pPr>
            <a:r>
              <a:rPr lang="fr-FR" sz="2000" b="0">
                <a:solidFill>
                  <a:schemeClr val="tx1"/>
                </a:solidFill>
                <a:latin typeface="Arial (en-têtes)"/>
              </a:rPr>
              <a:t>Les objectifs de </a:t>
            </a:r>
            <a:r>
              <a:rPr lang="fr-FR" sz="2000" b="0">
                <a:solidFill>
                  <a:schemeClr val="tx1"/>
                </a:solidFill>
                <a:latin typeface="+mj-lt"/>
              </a:rPr>
              <a:t>recyclage</a:t>
            </a:r>
            <a:r>
              <a:rPr lang="fr-FR" sz="2000">
                <a:solidFill>
                  <a:srgbClr val="F76551"/>
                </a:solidFill>
                <a:latin typeface="Arial (en-têtes)"/>
              </a:rPr>
              <a:t> </a:t>
            </a:r>
            <a:r>
              <a:rPr lang="fr-FR" sz="2000" b="0">
                <a:solidFill>
                  <a:schemeClr val="tx1"/>
                </a:solidFill>
                <a:latin typeface="Arial (en-têtes)"/>
              </a:rPr>
              <a:t>d’ici 2028</a:t>
            </a:r>
            <a:endParaRPr lang="fr-FR" sz="2800" b="0">
              <a:solidFill>
                <a:schemeClr val="tx1"/>
              </a:solidFill>
              <a:latin typeface="Arial (en-têtes)"/>
            </a:endParaRPr>
          </a:p>
        </p:txBody>
      </p:sp>
      <p:sp>
        <p:nvSpPr>
          <p:cNvPr id="24" name="ZoneTexte 23">
            <a:extLst>
              <a:ext uri="{FF2B5EF4-FFF2-40B4-BE49-F238E27FC236}">
                <a16:creationId xmlns:a16="http://schemas.microsoft.com/office/drawing/2014/main" id="{D124B8E8-DB04-00D3-BA64-7104146C409C}"/>
              </a:ext>
            </a:extLst>
          </p:cNvPr>
          <p:cNvSpPr txBox="1"/>
          <p:nvPr/>
        </p:nvSpPr>
        <p:spPr>
          <a:xfrm>
            <a:off x="2182366" y="4891908"/>
            <a:ext cx="3639312" cy="923330"/>
          </a:xfrm>
          <a:prstGeom prst="rect">
            <a:avLst/>
          </a:prstGeom>
          <a:noFill/>
        </p:spPr>
        <p:txBody>
          <a:bodyPr wrap="square" rtlCol="0">
            <a:spAutoFit/>
          </a:bodyPr>
          <a:lstStyle/>
          <a:p>
            <a:pPr algn="r"/>
            <a:r>
              <a:rPr lang="fr-FR">
                <a:latin typeface="Cabin" pitchFamily="2" charset="0"/>
              </a:rPr>
              <a:t>Papiers / Cartons :</a:t>
            </a:r>
            <a:r>
              <a:rPr lang="fr-FR" b="1">
                <a:latin typeface="Cabin" pitchFamily="2" charset="0"/>
              </a:rPr>
              <a:t> 75%</a:t>
            </a:r>
          </a:p>
          <a:p>
            <a:pPr algn="r"/>
            <a:r>
              <a:rPr lang="fr-FR">
                <a:latin typeface="Cabin" pitchFamily="2" charset="0"/>
              </a:rPr>
              <a:t>Plastiques : </a:t>
            </a:r>
            <a:r>
              <a:rPr lang="fr-FR" b="1">
                <a:latin typeface="Cabin" pitchFamily="2" charset="0"/>
              </a:rPr>
              <a:t>50%</a:t>
            </a:r>
          </a:p>
          <a:p>
            <a:pPr algn="r"/>
            <a:r>
              <a:rPr lang="fr-FR">
                <a:latin typeface="Cabin" pitchFamily="2" charset="0"/>
              </a:rPr>
              <a:t>Aluminium : </a:t>
            </a:r>
            <a:r>
              <a:rPr lang="fr-FR" b="1">
                <a:latin typeface="Cabin" pitchFamily="2" charset="0"/>
              </a:rPr>
              <a:t>50%</a:t>
            </a:r>
          </a:p>
        </p:txBody>
      </p:sp>
      <p:sp>
        <p:nvSpPr>
          <p:cNvPr id="25" name="ZoneTexte 24">
            <a:extLst>
              <a:ext uri="{FF2B5EF4-FFF2-40B4-BE49-F238E27FC236}">
                <a16:creationId xmlns:a16="http://schemas.microsoft.com/office/drawing/2014/main" id="{BB8E544D-D307-A8FE-9003-5013455E2E3D}"/>
              </a:ext>
            </a:extLst>
          </p:cNvPr>
          <p:cNvSpPr txBox="1"/>
          <p:nvPr/>
        </p:nvSpPr>
        <p:spPr>
          <a:xfrm>
            <a:off x="6370318" y="4891908"/>
            <a:ext cx="3639312" cy="1200329"/>
          </a:xfrm>
          <a:prstGeom prst="rect">
            <a:avLst/>
          </a:prstGeom>
          <a:noFill/>
        </p:spPr>
        <p:txBody>
          <a:bodyPr wrap="square" lIns="91440" tIns="45720" rIns="91440" bIns="45720" rtlCol="0" anchor="t">
            <a:spAutoFit/>
          </a:bodyPr>
          <a:lstStyle/>
          <a:p>
            <a:r>
              <a:rPr lang="fr-FR">
                <a:latin typeface="Cabin"/>
              </a:rPr>
              <a:t>Acier :</a:t>
            </a:r>
            <a:r>
              <a:rPr lang="fr-FR" b="1">
                <a:latin typeface="Cabin"/>
              </a:rPr>
              <a:t> 70%</a:t>
            </a:r>
          </a:p>
          <a:p>
            <a:r>
              <a:rPr lang="fr-FR">
                <a:latin typeface="Cabin"/>
              </a:rPr>
              <a:t>Bois : </a:t>
            </a:r>
            <a:r>
              <a:rPr lang="fr-FR" b="1">
                <a:latin typeface="Cabin"/>
              </a:rPr>
              <a:t>25%</a:t>
            </a:r>
          </a:p>
          <a:p>
            <a:r>
              <a:rPr lang="fr-FR">
                <a:latin typeface="Cabin"/>
              </a:rPr>
              <a:t>Verre : </a:t>
            </a:r>
            <a:r>
              <a:rPr lang="fr-FR" b="1">
                <a:latin typeface="Cabin"/>
              </a:rPr>
              <a:t>70%</a:t>
            </a:r>
          </a:p>
          <a:p>
            <a:endParaRPr lang="fr-FR" b="1">
              <a:latin typeface="Cabin"/>
            </a:endParaRPr>
          </a:p>
        </p:txBody>
      </p:sp>
    </p:spTree>
    <p:extLst>
      <p:ext uri="{BB962C8B-B14F-4D97-AF65-F5344CB8AC3E}">
        <p14:creationId xmlns:p14="http://schemas.microsoft.com/office/powerpoint/2010/main" val="3378730178"/>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90628-4BC6-EFE8-EEF7-89CAE5DD582D}"/>
            </a:ext>
          </a:extLst>
        </p:cNvPr>
        <p:cNvGrpSpPr/>
        <p:nvPr/>
      </p:nvGrpSpPr>
      <p:grpSpPr>
        <a:xfrm>
          <a:off x="0" y="0"/>
          <a:ext cx="0" cy="0"/>
          <a:chOff x="0" y="0"/>
          <a:chExt cx="0" cy="0"/>
        </a:xfrm>
      </p:grpSpPr>
      <p:sp>
        <p:nvSpPr>
          <p:cNvPr id="23" name="Titre 22">
            <a:extLst>
              <a:ext uri="{FF2B5EF4-FFF2-40B4-BE49-F238E27FC236}">
                <a16:creationId xmlns:a16="http://schemas.microsoft.com/office/drawing/2014/main" id="{AE646532-0420-DA84-8EB5-2CB8A1001549}"/>
              </a:ext>
            </a:extLst>
          </p:cNvPr>
          <p:cNvSpPr>
            <a:spLocks noGrp="1"/>
          </p:cNvSpPr>
          <p:nvPr>
            <p:ph type="title"/>
          </p:nvPr>
        </p:nvSpPr>
        <p:spPr/>
        <p:txBody>
          <a:bodyPr/>
          <a:lstStyle/>
          <a:p>
            <a:r>
              <a:rPr lang="fr-FR"/>
              <a:t>03</a:t>
            </a:r>
          </a:p>
        </p:txBody>
      </p:sp>
      <p:sp>
        <p:nvSpPr>
          <p:cNvPr id="3" name="Espace réservé de la date 2">
            <a:extLst>
              <a:ext uri="{FF2B5EF4-FFF2-40B4-BE49-F238E27FC236}">
                <a16:creationId xmlns:a16="http://schemas.microsoft.com/office/drawing/2014/main" id="{EB1C707B-40FC-1CCE-D9F6-6FB8B5D3B6E1}"/>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4" name="Espace réservé du numéro de diapositive 3">
            <a:extLst>
              <a:ext uri="{FF2B5EF4-FFF2-40B4-BE49-F238E27FC236}">
                <a16:creationId xmlns:a16="http://schemas.microsoft.com/office/drawing/2014/main" id="{69D82300-E28F-D190-7A9E-9E4E1E0CF5BD}"/>
              </a:ext>
            </a:extLst>
          </p:cNvPr>
          <p:cNvSpPr>
            <a:spLocks noGrp="1"/>
          </p:cNvSpPr>
          <p:nvPr>
            <p:ph type="sldNum" sz="quarter" idx="12"/>
          </p:nvPr>
        </p:nvSpPr>
        <p:spPr/>
        <p:txBody>
          <a:bodyPr/>
          <a:lstStyle/>
          <a:p>
            <a:fld id="{523E91DC-5C0F-443B-9617-CF521B799BE5}" type="slidenum">
              <a:rPr lang="fr-FR" smtClean="0"/>
              <a:pPr/>
              <a:t>11</a:t>
            </a:fld>
            <a:endParaRPr lang="fr-FR"/>
          </a:p>
        </p:txBody>
      </p:sp>
      <p:sp>
        <p:nvSpPr>
          <p:cNvPr id="24" name="Espace réservé du texte 23">
            <a:extLst>
              <a:ext uri="{FF2B5EF4-FFF2-40B4-BE49-F238E27FC236}">
                <a16:creationId xmlns:a16="http://schemas.microsoft.com/office/drawing/2014/main" id="{85352977-30F2-80C5-968F-D561A7D25C0E}"/>
              </a:ext>
            </a:extLst>
          </p:cNvPr>
          <p:cNvSpPr>
            <a:spLocks noGrp="1"/>
          </p:cNvSpPr>
          <p:nvPr>
            <p:ph type="body" sz="quarter" idx="14"/>
          </p:nvPr>
        </p:nvSpPr>
        <p:spPr/>
        <p:txBody>
          <a:bodyPr/>
          <a:lstStyle/>
          <a:p>
            <a:r>
              <a:rPr lang="fr-FR"/>
              <a:t>Qui est </a:t>
            </a:r>
            <a:r>
              <a:rPr lang="fr-FR" err="1"/>
              <a:t>Citeo</a:t>
            </a:r>
            <a:r>
              <a:rPr lang="fr-FR"/>
              <a:t> Pro ?</a:t>
            </a:r>
          </a:p>
        </p:txBody>
      </p:sp>
      <p:pic>
        <p:nvPicPr>
          <p:cNvPr id="12" name="Espace réservé pour une image  11" descr="Une image contenant tonneau, fût, cylindre, brasserie&#10;&#10;Le contenu généré par l’IA peut être incorrect.">
            <a:extLst>
              <a:ext uri="{FF2B5EF4-FFF2-40B4-BE49-F238E27FC236}">
                <a16:creationId xmlns:a16="http://schemas.microsoft.com/office/drawing/2014/main" id="{B54E787E-26A7-2F46-B273-4C7B4FE3CD8C}"/>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30738" b="30738"/>
          <a:stretch>
            <a:fillRect/>
          </a:stretch>
        </p:blipFill>
        <p:spPr/>
      </p:pic>
    </p:spTree>
    <p:extLst>
      <p:ext uri="{BB962C8B-B14F-4D97-AF65-F5344CB8AC3E}">
        <p14:creationId xmlns:p14="http://schemas.microsoft.com/office/powerpoint/2010/main" val="100626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00D425-EB53-0119-455D-EED121EE8C8F}"/>
              </a:ext>
            </a:extLst>
          </p:cNvPr>
          <p:cNvSpPr>
            <a:spLocks noGrp="1"/>
          </p:cNvSpPr>
          <p:nvPr>
            <p:ph type="title"/>
          </p:nvPr>
        </p:nvSpPr>
        <p:spPr/>
        <p:txBody>
          <a:bodyPr/>
          <a:lstStyle/>
          <a:p>
            <a:r>
              <a:rPr lang="fr-FR"/>
              <a:t>Qui est </a:t>
            </a:r>
            <a:r>
              <a:rPr lang="fr-FR" err="1"/>
              <a:t>Citeo</a:t>
            </a:r>
            <a:r>
              <a:rPr lang="fr-FR"/>
              <a:t> Pro</a:t>
            </a:r>
          </a:p>
        </p:txBody>
      </p:sp>
      <p:sp>
        <p:nvSpPr>
          <p:cNvPr id="4" name="Espace réservé de la date 3">
            <a:extLst>
              <a:ext uri="{FF2B5EF4-FFF2-40B4-BE49-F238E27FC236}">
                <a16:creationId xmlns:a16="http://schemas.microsoft.com/office/drawing/2014/main" id="{2E6D490F-69BE-5AFF-E75A-2F48985429F3}"/>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23F94BF5-09A7-3A39-5D72-A40ED967F96B}"/>
              </a:ext>
            </a:extLst>
          </p:cNvPr>
          <p:cNvSpPr>
            <a:spLocks noGrp="1"/>
          </p:cNvSpPr>
          <p:nvPr>
            <p:ph type="sldNum" sz="quarter" idx="12"/>
          </p:nvPr>
        </p:nvSpPr>
        <p:spPr/>
        <p:txBody>
          <a:bodyPr/>
          <a:lstStyle/>
          <a:p>
            <a:fld id="{523E91DC-5C0F-443B-9617-CF521B799BE5}" type="slidenum">
              <a:rPr lang="fr-FR" smtClean="0"/>
              <a:pPr/>
              <a:t>12</a:t>
            </a:fld>
            <a:endParaRPr lang="fr-FR"/>
          </a:p>
        </p:txBody>
      </p:sp>
      <p:pic>
        <p:nvPicPr>
          <p:cNvPr id="6" name="Image 5" descr="Une image contenant texte, capture d’écran, Police, diagramme&#10;&#10;Le contenu généré par l’IA peut être incorrect.">
            <a:extLst>
              <a:ext uri="{FF2B5EF4-FFF2-40B4-BE49-F238E27FC236}">
                <a16:creationId xmlns:a16="http://schemas.microsoft.com/office/drawing/2014/main" id="{CC170140-F8A9-27EA-885D-3933B3E1F720}"/>
              </a:ext>
            </a:extLst>
          </p:cNvPr>
          <p:cNvPicPr>
            <a:picLocks noChangeAspect="1"/>
          </p:cNvPicPr>
          <p:nvPr/>
        </p:nvPicPr>
        <p:blipFill>
          <a:blip r:embed="rId2"/>
          <a:stretch>
            <a:fillRect/>
          </a:stretch>
        </p:blipFill>
        <p:spPr>
          <a:xfrm>
            <a:off x="637076" y="1124316"/>
            <a:ext cx="8725633" cy="4843830"/>
          </a:xfrm>
          <a:prstGeom prst="rect">
            <a:avLst/>
          </a:prstGeom>
        </p:spPr>
      </p:pic>
    </p:spTree>
    <p:extLst>
      <p:ext uri="{BB962C8B-B14F-4D97-AF65-F5344CB8AC3E}">
        <p14:creationId xmlns:p14="http://schemas.microsoft.com/office/powerpoint/2010/main" val="207061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769D0-5A2F-965E-7B5E-925810E6DFDE}"/>
              </a:ext>
            </a:extLst>
          </p:cNvPr>
          <p:cNvSpPr>
            <a:spLocks noGrp="1"/>
          </p:cNvSpPr>
          <p:nvPr>
            <p:ph type="title"/>
          </p:nvPr>
        </p:nvSpPr>
        <p:spPr/>
        <p:txBody>
          <a:bodyPr/>
          <a:lstStyle/>
          <a:p>
            <a:r>
              <a:rPr lang="fr-FR"/>
              <a:t>Collecte et tri des emballages détenus par les professionnels des CHR</a:t>
            </a:r>
          </a:p>
        </p:txBody>
      </p:sp>
      <p:sp>
        <p:nvSpPr>
          <p:cNvPr id="4" name="Espace réservé de la date 3">
            <a:extLst>
              <a:ext uri="{FF2B5EF4-FFF2-40B4-BE49-F238E27FC236}">
                <a16:creationId xmlns:a16="http://schemas.microsoft.com/office/drawing/2014/main" id="{7FAE4753-DA6F-8DED-9664-4B5A6C79E6F3}"/>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B725ADA1-1CA9-F6B6-E6D3-6A846C5D214E}"/>
              </a:ext>
            </a:extLst>
          </p:cNvPr>
          <p:cNvSpPr>
            <a:spLocks noGrp="1"/>
          </p:cNvSpPr>
          <p:nvPr>
            <p:ph type="sldNum" sz="quarter" idx="12"/>
          </p:nvPr>
        </p:nvSpPr>
        <p:spPr/>
        <p:txBody>
          <a:bodyPr/>
          <a:lstStyle/>
          <a:p>
            <a:fld id="{523E91DC-5C0F-443B-9617-CF521B799BE5}" type="slidenum">
              <a:rPr lang="fr-FR" smtClean="0"/>
              <a:pPr/>
              <a:t>13</a:t>
            </a:fld>
            <a:endParaRPr lang="fr-FR"/>
          </a:p>
        </p:txBody>
      </p:sp>
      <p:sp>
        <p:nvSpPr>
          <p:cNvPr id="6" name="Espace réservé du texte 5">
            <a:extLst>
              <a:ext uri="{FF2B5EF4-FFF2-40B4-BE49-F238E27FC236}">
                <a16:creationId xmlns:a16="http://schemas.microsoft.com/office/drawing/2014/main" id="{D395ED56-AD4C-7208-2B34-CC57644AEAA1}"/>
              </a:ext>
            </a:extLst>
          </p:cNvPr>
          <p:cNvSpPr>
            <a:spLocks noGrp="1"/>
          </p:cNvSpPr>
          <p:nvPr>
            <p:ph type="body" sz="quarter" idx="13"/>
          </p:nvPr>
        </p:nvSpPr>
        <p:spPr>
          <a:xfrm>
            <a:off x="977976" y="1846933"/>
            <a:ext cx="2988000" cy="619200"/>
          </a:xfrm>
        </p:spPr>
        <p:txBody>
          <a:bodyPr/>
          <a:lstStyle/>
          <a:p>
            <a:pPr algn="ctr"/>
            <a:r>
              <a:rPr lang="fr-FR">
                <a:solidFill>
                  <a:schemeClr val="accent3"/>
                </a:solidFill>
              </a:rPr>
              <a:t>Emballages</a:t>
            </a:r>
          </a:p>
          <a:p>
            <a:pPr algn="ctr"/>
            <a:r>
              <a:rPr lang="fr-FR">
                <a:solidFill>
                  <a:schemeClr val="accent3"/>
                </a:solidFill>
              </a:rPr>
              <a:t>de la restauration</a:t>
            </a:r>
          </a:p>
        </p:txBody>
      </p:sp>
      <p:sp>
        <p:nvSpPr>
          <p:cNvPr id="7" name="Espace réservé du texte 6">
            <a:extLst>
              <a:ext uri="{FF2B5EF4-FFF2-40B4-BE49-F238E27FC236}">
                <a16:creationId xmlns:a16="http://schemas.microsoft.com/office/drawing/2014/main" id="{721F68E4-13AD-D8CB-BF34-B74D8B33BE1A}"/>
              </a:ext>
            </a:extLst>
          </p:cNvPr>
          <p:cNvSpPr>
            <a:spLocks noGrp="1"/>
          </p:cNvSpPr>
          <p:nvPr>
            <p:ph type="body" sz="quarter" idx="14"/>
          </p:nvPr>
        </p:nvSpPr>
        <p:spPr>
          <a:xfrm>
            <a:off x="977976" y="2466133"/>
            <a:ext cx="2988000" cy="208800"/>
          </a:xfrm>
        </p:spPr>
        <p:txBody>
          <a:bodyPr/>
          <a:lstStyle/>
          <a:p>
            <a:pPr algn="ctr"/>
            <a:r>
              <a:rPr lang="fr-FR"/>
              <a:t>Grands formats</a:t>
            </a:r>
          </a:p>
        </p:txBody>
      </p:sp>
      <p:sp>
        <p:nvSpPr>
          <p:cNvPr id="8" name="Espace réservé du texte 7">
            <a:extLst>
              <a:ext uri="{FF2B5EF4-FFF2-40B4-BE49-F238E27FC236}">
                <a16:creationId xmlns:a16="http://schemas.microsoft.com/office/drawing/2014/main" id="{14B259AD-E57A-FFA5-E236-29C138103BCD}"/>
              </a:ext>
            </a:extLst>
          </p:cNvPr>
          <p:cNvSpPr>
            <a:spLocks noGrp="1"/>
          </p:cNvSpPr>
          <p:nvPr>
            <p:ph type="body" sz="quarter" idx="15"/>
          </p:nvPr>
        </p:nvSpPr>
        <p:spPr>
          <a:xfrm>
            <a:off x="972000" y="2762394"/>
            <a:ext cx="2988000" cy="3184805"/>
          </a:xfrm>
        </p:spPr>
        <p:txBody>
          <a:bodyPr/>
          <a:lstStyle/>
          <a:p>
            <a:pPr algn="ctr"/>
            <a:r>
              <a:rPr lang="fr-FR"/>
              <a:t>Il s’agit des emballages primaires alimentaires que l’on retrouve spécifiquement chez les professionnels de restauration.</a:t>
            </a:r>
          </a:p>
        </p:txBody>
      </p:sp>
      <p:sp>
        <p:nvSpPr>
          <p:cNvPr id="9" name="Espace réservé du texte 8">
            <a:extLst>
              <a:ext uri="{FF2B5EF4-FFF2-40B4-BE49-F238E27FC236}">
                <a16:creationId xmlns:a16="http://schemas.microsoft.com/office/drawing/2014/main" id="{E2BE1B58-E8B5-9233-1147-7E56A4875650}"/>
              </a:ext>
            </a:extLst>
          </p:cNvPr>
          <p:cNvSpPr>
            <a:spLocks noGrp="1"/>
          </p:cNvSpPr>
          <p:nvPr>
            <p:ph type="body" sz="quarter" idx="16"/>
          </p:nvPr>
        </p:nvSpPr>
        <p:spPr>
          <a:xfrm>
            <a:off x="4628989" y="1852952"/>
            <a:ext cx="2988000" cy="619200"/>
          </a:xfrm>
        </p:spPr>
        <p:txBody>
          <a:bodyPr/>
          <a:lstStyle/>
          <a:p>
            <a:pPr algn="ctr"/>
            <a:r>
              <a:rPr lang="fr-FR">
                <a:solidFill>
                  <a:schemeClr val="accent1"/>
                </a:solidFill>
              </a:rPr>
              <a:t>Emballages mixtes alimentaires</a:t>
            </a:r>
          </a:p>
        </p:txBody>
      </p:sp>
      <p:sp>
        <p:nvSpPr>
          <p:cNvPr id="10" name="Espace réservé du texte 9">
            <a:extLst>
              <a:ext uri="{FF2B5EF4-FFF2-40B4-BE49-F238E27FC236}">
                <a16:creationId xmlns:a16="http://schemas.microsoft.com/office/drawing/2014/main" id="{7C569DD8-5FDB-2D26-CBD2-9E1854F953BF}"/>
              </a:ext>
            </a:extLst>
          </p:cNvPr>
          <p:cNvSpPr>
            <a:spLocks noGrp="1"/>
          </p:cNvSpPr>
          <p:nvPr>
            <p:ph type="body" sz="quarter" idx="17"/>
          </p:nvPr>
        </p:nvSpPr>
        <p:spPr>
          <a:xfrm>
            <a:off x="4628989" y="2466133"/>
            <a:ext cx="2988000" cy="208800"/>
          </a:xfrm>
        </p:spPr>
        <p:txBody>
          <a:bodyPr/>
          <a:lstStyle/>
          <a:p>
            <a:pPr algn="ctr"/>
            <a:r>
              <a:rPr lang="fr-FR"/>
              <a:t>Petits formats</a:t>
            </a:r>
          </a:p>
        </p:txBody>
      </p:sp>
      <p:sp>
        <p:nvSpPr>
          <p:cNvPr id="11" name="Espace réservé du texte 10">
            <a:extLst>
              <a:ext uri="{FF2B5EF4-FFF2-40B4-BE49-F238E27FC236}">
                <a16:creationId xmlns:a16="http://schemas.microsoft.com/office/drawing/2014/main" id="{89DF529E-9A0F-B401-F676-A11F19DADFCB}"/>
              </a:ext>
            </a:extLst>
          </p:cNvPr>
          <p:cNvSpPr>
            <a:spLocks noGrp="1"/>
          </p:cNvSpPr>
          <p:nvPr>
            <p:ph type="body" sz="quarter" idx="18"/>
          </p:nvPr>
        </p:nvSpPr>
        <p:spPr>
          <a:xfrm>
            <a:off x="4629600" y="2756376"/>
            <a:ext cx="2988000" cy="3190824"/>
          </a:xfrm>
        </p:spPr>
        <p:txBody>
          <a:bodyPr/>
          <a:lstStyle/>
          <a:p>
            <a:pPr algn="ctr"/>
            <a:r>
              <a:rPr lang="fr-FR"/>
              <a:t>Il s’agit des emballages primaires alimentaires que l’on retrouve également chez les ménages.</a:t>
            </a:r>
          </a:p>
        </p:txBody>
      </p:sp>
      <p:sp>
        <p:nvSpPr>
          <p:cNvPr id="12" name="Espace réservé du texte 11">
            <a:extLst>
              <a:ext uri="{FF2B5EF4-FFF2-40B4-BE49-F238E27FC236}">
                <a16:creationId xmlns:a16="http://schemas.microsoft.com/office/drawing/2014/main" id="{C018B13A-903D-9E29-EF09-F73DCE18B2DD}"/>
              </a:ext>
            </a:extLst>
          </p:cNvPr>
          <p:cNvSpPr>
            <a:spLocks noGrp="1"/>
          </p:cNvSpPr>
          <p:nvPr>
            <p:ph type="body" sz="quarter" idx="19"/>
          </p:nvPr>
        </p:nvSpPr>
        <p:spPr>
          <a:xfrm>
            <a:off x="8288710" y="1846933"/>
            <a:ext cx="2988000" cy="619200"/>
          </a:xfrm>
        </p:spPr>
        <p:txBody>
          <a:bodyPr/>
          <a:lstStyle/>
          <a:p>
            <a:pPr algn="ctr"/>
            <a:r>
              <a:rPr lang="fr-FR">
                <a:solidFill>
                  <a:schemeClr val="accent2"/>
                </a:solidFill>
              </a:rPr>
              <a:t>Emballages industriels et commerciaux</a:t>
            </a:r>
          </a:p>
        </p:txBody>
      </p:sp>
      <p:sp>
        <p:nvSpPr>
          <p:cNvPr id="13" name="Espace réservé du texte 12">
            <a:extLst>
              <a:ext uri="{FF2B5EF4-FFF2-40B4-BE49-F238E27FC236}">
                <a16:creationId xmlns:a16="http://schemas.microsoft.com/office/drawing/2014/main" id="{C3C0B7AB-70CB-4852-9DBD-74F56E6DC118}"/>
              </a:ext>
            </a:extLst>
          </p:cNvPr>
          <p:cNvSpPr>
            <a:spLocks noGrp="1"/>
          </p:cNvSpPr>
          <p:nvPr>
            <p:ph type="body" sz="quarter" idx="20"/>
          </p:nvPr>
        </p:nvSpPr>
        <p:spPr>
          <a:xfrm>
            <a:off x="8295909" y="2469433"/>
            <a:ext cx="2988000" cy="208800"/>
          </a:xfrm>
        </p:spPr>
        <p:txBody>
          <a:bodyPr/>
          <a:lstStyle/>
          <a:p>
            <a:pPr algn="ctr"/>
            <a:r>
              <a:rPr lang="fr-FR"/>
              <a:t>Filière à venir</a:t>
            </a:r>
          </a:p>
        </p:txBody>
      </p:sp>
      <p:sp>
        <p:nvSpPr>
          <p:cNvPr id="14" name="Espace réservé du texte 13">
            <a:extLst>
              <a:ext uri="{FF2B5EF4-FFF2-40B4-BE49-F238E27FC236}">
                <a16:creationId xmlns:a16="http://schemas.microsoft.com/office/drawing/2014/main" id="{12D4248D-C9AD-3B72-83BB-E092D0855962}"/>
              </a:ext>
            </a:extLst>
          </p:cNvPr>
          <p:cNvSpPr>
            <a:spLocks noGrp="1"/>
          </p:cNvSpPr>
          <p:nvPr>
            <p:ph type="body" sz="quarter" idx="21"/>
          </p:nvPr>
        </p:nvSpPr>
        <p:spPr>
          <a:xfrm>
            <a:off x="8287200" y="2674932"/>
            <a:ext cx="2988000" cy="3272267"/>
          </a:xfrm>
        </p:spPr>
        <p:txBody>
          <a:bodyPr/>
          <a:lstStyle/>
          <a:p>
            <a:pPr algn="ctr"/>
            <a:r>
              <a:rPr lang="fr-FR"/>
              <a:t>Il s’agit des emballages utilisés pour le regroupement ou le transport des produits alimentaires. </a:t>
            </a:r>
          </a:p>
        </p:txBody>
      </p:sp>
      <p:pic>
        <p:nvPicPr>
          <p:cNvPr id="18" name="Image 17" descr="Une image contenant plastique, bleu&#10;&#10;Le contenu généré par l’IA peut être incorrect.">
            <a:extLst>
              <a:ext uri="{FF2B5EF4-FFF2-40B4-BE49-F238E27FC236}">
                <a16:creationId xmlns:a16="http://schemas.microsoft.com/office/drawing/2014/main" id="{A263BBD4-BD0B-78A5-8D6C-01D1E1CF3E0F}"/>
              </a:ext>
            </a:extLst>
          </p:cNvPr>
          <p:cNvPicPr>
            <a:picLocks noChangeAspect="1"/>
          </p:cNvPicPr>
          <p:nvPr/>
        </p:nvPicPr>
        <p:blipFill>
          <a:blip r:embed="rId3">
            <a:extLst>
              <a:ext uri="{28A0092B-C50C-407E-A947-70E740481C1C}">
                <a14:useLocalDpi xmlns:a14="http://schemas.microsoft.com/office/drawing/2010/main" val="0"/>
              </a:ext>
            </a:extLst>
          </a:blip>
          <a:srcRect l="37115" t="5462" r="36554" b="10120"/>
          <a:stretch>
            <a:fillRect/>
          </a:stretch>
        </p:blipFill>
        <p:spPr>
          <a:xfrm>
            <a:off x="838386" y="3927433"/>
            <a:ext cx="716800" cy="1532074"/>
          </a:xfrm>
          <a:prstGeom prst="rect">
            <a:avLst/>
          </a:prstGeom>
        </p:spPr>
      </p:pic>
      <p:pic>
        <p:nvPicPr>
          <p:cNvPr id="20" name="Image 19" descr="Une image contenant couvercle, laitier, tasse, plastique&#10;&#10;Le contenu généré par l’IA peut être incorrect.">
            <a:extLst>
              <a:ext uri="{FF2B5EF4-FFF2-40B4-BE49-F238E27FC236}">
                <a16:creationId xmlns:a16="http://schemas.microsoft.com/office/drawing/2014/main" id="{40589FD1-23AE-FB93-C07A-04C74055D5F7}"/>
              </a:ext>
            </a:extLst>
          </p:cNvPr>
          <p:cNvPicPr>
            <a:picLocks noChangeAspect="1"/>
          </p:cNvPicPr>
          <p:nvPr/>
        </p:nvPicPr>
        <p:blipFill>
          <a:blip r:embed="rId4">
            <a:extLst>
              <a:ext uri="{28A0092B-C50C-407E-A947-70E740481C1C}">
                <a14:useLocalDpi xmlns:a14="http://schemas.microsoft.com/office/drawing/2010/main" val="0"/>
              </a:ext>
            </a:extLst>
          </a:blip>
          <a:srcRect l="18715" t="31427" r="30026" b="15338"/>
          <a:stretch>
            <a:fillRect/>
          </a:stretch>
        </p:blipFill>
        <p:spPr>
          <a:xfrm flipH="1">
            <a:off x="1566956" y="4918468"/>
            <a:ext cx="1280690" cy="886719"/>
          </a:xfrm>
          <a:prstGeom prst="rect">
            <a:avLst/>
          </a:prstGeom>
        </p:spPr>
      </p:pic>
      <p:pic>
        <p:nvPicPr>
          <p:cNvPr id="21" name="Picture 2" descr="Résultat d’images pour caisse polystirène">
            <a:extLst>
              <a:ext uri="{FF2B5EF4-FFF2-40B4-BE49-F238E27FC236}">
                <a16:creationId xmlns:a16="http://schemas.microsoft.com/office/drawing/2014/main" id="{E9FA89A3-A158-1BD5-5FC6-7DFD7E2F5F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3835" t="5884" r="17928" b="11259"/>
          <a:stretch>
            <a:fillRect/>
          </a:stretch>
        </p:blipFill>
        <p:spPr bwMode="auto">
          <a:xfrm flipH="1">
            <a:off x="1862986" y="3927433"/>
            <a:ext cx="1018039" cy="92967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descr="Une image contenant bouteille, intérieur&#10;&#10;Le contenu généré par l’IA peut être incorrect.">
            <a:extLst>
              <a:ext uri="{FF2B5EF4-FFF2-40B4-BE49-F238E27FC236}">
                <a16:creationId xmlns:a16="http://schemas.microsoft.com/office/drawing/2014/main" id="{C548752F-13E7-E99F-1DDE-915F2B9B1D06}"/>
              </a:ext>
            </a:extLst>
          </p:cNvPr>
          <p:cNvPicPr>
            <a:picLocks noChangeAspect="1"/>
          </p:cNvPicPr>
          <p:nvPr/>
        </p:nvPicPr>
        <p:blipFill>
          <a:blip r:embed="rId7">
            <a:extLst>
              <a:ext uri="{28A0092B-C50C-407E-A947-70E740481C1C}">
                <a14:useLocalDpi xmlns:a14="http://schemas.microsoft.com/office/drawing/2010/main" val="0"/>
              </a:ext>
            </a:extLst>
          </a:blip>
          <a:srcRect l="32960" t="10755" r="32489" b="6058"/>
          <a:stretch>
            <a:fillRect/>
          </a:stretch>
        </p:blipFill>
        <p:spPr>
          <a:xfrm>
            <a:off x="2970566" y="4261048"/>
            <a:ext cx="832940" cy="1336952"/>
          </a:xfrm>
          <a:prstGeom prst="rect">
            <a:avLst/>
          </a:prstGeom>
        </p:spPr>
      </p:pic>
      <p:pic>
        <p:nvPicPr>
          <p:cNvPr id="27" name="Image 26" descr="Une image contenant conteneur, Boîte de conserve, canette, cylindre&#10;&#10;Le contenu généré par l’IA peut être incorrect.">
            <a:extLst>
              <a:ext uri="{FF2B5EF4-FFF2-40B4-BE49-F238E27FC236}">
                <a16:creationId xmlns:a16="http://schemas.microsoft.com/office/drawing/2014/main" id="{6016E414-B788-E9AD-595D-3DF69342C885}"/>
              </a:ext>
            </a:extLst>
          </p:cNvPr>
          <p:cNvPicPr>
            <a:picLocks noChangeAspect="1"/>
          </p:cNvPicPr>
          <p:nvPr/>
        </p:nvPicPr>
        <p:blipFill>
          <a:blip r:embed="rId8">
            <a:extLst>
              <a:ext uri="{28A0092B-C50C-407E-A947-70E740481C1C}">
                <a14:useLocalDpi xmlns:a14="http://schemas.microsoft.com/office/drawing/2010/main" val="0"/>
              </a:ext>
            </a:extLst>
          </a:blip>
          <a:srcRect l="17943" t="15830" r="33972" b="19590"/>
          <a:stretch>
            <a:fillRect/>
          </a:stretch>
        </p:blipFill>
        <p:spPr>
          <a:xfrm>
            <a:off x="6809616" y="4836406"/>
            <a:ext cx="513020" cy="984052"/>
          </a:xfrm>
          <a:prstGeom prst="rect">
            <a:avLst/>
          </a:prstGeom>
        </p:spPr>
      </p:pic>
      <p:pic>
        <p:nvPicPr>
          <p:cNvPr id="1026" name="Picture 2" descr="Bouteille de lait 50 cl - LSDH">
            <a:extLst>
              <a:ext uri="{FF2B5EF4-FFF2-40B4-BE49-F238E27FC236}">
                <a16:creationId xmlns:a16="http://schemas.microsoft.com/office/drawing/2014/main" id="{8C3B32A5-103D-3EE0-4742-8C6C4BDAAC7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7329" t="18373" r="37639" b="13281"/>
          <a:stretch>
            <a:fillRect/>
          </a:stretch>
        </p:blipFill>
        <p:spPr bwMode="auto">
          <a:xfrm>
            <a:off x="6841249" y="3654588"/>
            <a:ext cx="408849" cy="1116291"/>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descr="Une image contenant bouteille, nourriture, Bouteille en plastique, bouteille d’eau&#10;&#10;Le contenu généré par l’IA peut être incorrect.">
            <a:extLst>
              <a:ext uri="{FF2B5EF4-FFF2-40B4-BE49-F238E27FC236}">
                <a16:creationId xmlns:a16="http://schemas.microsoft.com/office/drawing/2014/main" id="{719EB836-6D9F-4594-A0DD-32ABDA71A476}"/>
              </a:ext>
            </a:extLst>
          </p:cNvPr>
          <p:cNvPicPr>
            <a:picLocks noChangeAspect="1"/>
          </p:cNvPicPr>
          <p:nvPr/>
        </p:nvPicPr>
        <p:blipFill>
          <a:blip r:embed="rId10">
            <a:extLst>
              <a:ext uri="{28A0092B-C50C-407E-A947-70E740481C1C}">
                <a14:useLocalDpi xmlns:a14="http://schemas.microsoft.com/office/drawing/2010/main" val="0"/>
              </a:ext>
            </a:extLst>
          </a:blip>
          <a:srcRect l="37847" t="8298" r="39216" b="10619"/>
          <a:stretch>
            <a:fillRect/>
          </a:stretch>
        </p:blipFill>
        <p:spPr>
          <a:xfrm>
            <a:off x="5995670" y="3988554"/>
            <a:ext cx="573040" cy="1726150"/>
          </a:xfrm>
          <a:prstGeom prst="rect">
            <a:avLst/>
          </a:prstGeom>
        </p:spPr>
      </p:pic>
      <p:pic>
        <p:nvPicPr>
          <p:cNvPr id="31" name="Image 30" descr="Une image contenant Approvisionnement domestique, vaisselle, tasse&#10;&#10;Le contenu généré par l’IA peut être incorrect.">
            <a:extLst>
              <a:ext uri="{FF2B5EF4-FFF2-40B4-BE49-F238E27FC236}">
                <a16:creationId xmlns:a16="http://schemas.microsoft.com/office/drawing/2014/main" id="{BEFDC417-63F1-58C6-FCFB-BD31F3EE9E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7107" y="4736832"/>
            <a:ext cx="818443" cy="1182650"/>
          </a:xfrm>
          <a:prstGeom prst="rect">
            <a:avLst/>
          </a:prstGeom>
        </p:spPr>
      </p:pic>
      <p:pic>
        <p:nvPicPr>
          <p:cNvPr id="33" name="Image 32" descr="Une image contenant cylindre, cercle, disque compact, intérieur&#10;&#10;Le contenu généré par l’IA peut être incorrect.">
            <a:extLst>
              <a:ext uri="{FF2B5EF4-FFF2-40B4-BE49-F238E27FC236}">
                <a16:creationId xmlns:a16="http://schemas.microsoft.com/office/drawing/2014/main" id="{80A5F722-5B5A-1DA2-71BD-21DF21558B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79148" y="3688636"/>
            <a:ext cx="738396" cy="1048196"/>
          </a:xfrm>
          <a:prstGeom prst="rect">
            <a:avLst/>
          </a:prstGeom>
        </p:spPr>
      </p:pic>
      <p:pic>
        <p:nvPicPr>
          <p:cNvPr id="37" name="Image 36" descr="Une image contenant cylindre, bandage, intérieur, serviette en papier&#10;&#10;Le contenu généré par l’IA peut être incorrect.">
            <a:extLst>
              <a:ext uri="{FF2B5EF4-FFF2-40B4-BE49-F238E27FC236}">
                <a16:creationId xmlns:a16="http://schemas.microsoft.com/office/drawing/2014/main" id="{822C6C71-8510-2462-EC7A-3EF9059936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54284" y="4281619"/>
            <a:ext cx="967929" cy="1007388"/>
          </a:xfrm>
          <a:prstGeom prst="rect">
            <a:avLst/>
          </a:prstGeom>
        </p:spPr>
      </p:pic>
      <p:pic>
        <p:nvPicPr>
          <p:cNvPr id="39" name="Image 38" descr="Une image contenant matériau de construction, Bloc de bois, bois, bâtiment&#10;&#10;Le contenu généré par l’IA peut être incorrect.">
            <a:extLst>
              <a:ext uri="{FF2B5EF4-FFF2-40B4-BE49-F238E27FC236}">
                <a16:creationId xmlns:a16="http://schemas.microsoft.com/office/drawing/2014/main" id="{5BA3EBDE-33E6-EC9D-C7BF-1026D8F2B36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91386" y="4277442"/>
            <a:ext cx="2163480" cy="1333613"/>
          </a:xfrm>
          <a:prstGeom prst="rect">
            <a:avLst/>
          </a:prstGeom>
        </p:spPr>
      </p:pic>
      <p:pic>
        <p:nvPicPr>
          <p:cNvPr id="41" name="Image 40" descr="Une image contenant conteneur, boîte, carton, Boîte d’expédition&#10;&#10;Le contenu généré par l’IA peut être incorrect.">
            <a:extLst>
              <a:ext uri="{FF2B5EF4-FFF2-40B4-BE49-F238E27FC236}">
                <a16:creationId xmlns:a16="http://schemas.microsoft.com/office/drawing/2014/main" id="{B06EE16D-6ECB-CA12-8279-7F8ED87D29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821" y="3423857"/>
            <a:ext cx="1408283" cy="1035694"/>
          </a:xfrm>
          <a:prstGeom prst="rect">
            <a:avLst/>
          </a:prstGeom>
        </p:spPr>
      </p:pic>
      <p:sp>
        <p:nvSpPr>
          <p:cNvPr id="44" name="ZoneTexte 43">
            <a:extLst>
              <a:ext uri="{FF2B5EF4-FFF2-40B4-BE49-F238E27FC236}">
                <a16:creationId xmlns:a16="http://schemas.microsoft.com/office/drawing/2014/main" id="{EECB6393-F34A-ACEE-D22C-07A08FCF2578}"/>
              </a:ext>
            </a:extLst>
          </p:cNvPr>
          <p:cNvSpPr txBox="1"/>
          <p:nvPr/>
        </p:nvSpPr>
        <p:spPr>
          <a:xfrm>
            <a:off x="1077868" y="1215888"/>
            <a:ext cx="9796677" cy="318961"/>
          </a:xfrm>
          <a:prstGeom prst="rect">
            <a:avLst/>
          </a:prstGeom>
          <a:solidFill>
            <a:schemeClr val="accent3">
              <a:lumMod val="40000"/>
              <a:lumOff val="60000"/>
            </a:schemeClr>
          </a:solidFill>
        </p:spPr>
        <p:txBody>
          <a:bodyPr wrap="square" rtlCol="0">
            <a:spAutoFit/>
          </a:bodyPr>
          <a:lstStyle/>
          <a:p>
            <a:r>
              <a:rPr lang="fr-FR" sz="1400"/>
              <a:t>Le bac jaune des CHR contient majoritairement des emballages mixtes alimentaires mais ne nécessite pas de tri par REP. </a:t>
            </a:r>
          </a:p>
        </p:txBody>
      </p:sp>
      <p:sp>
        <p:nvSpPr>
          <p:cNvPr id="45" name="ZoneTexte 44">
            <a:extLst>
              <a:ext uri="{FF2B5EF4-FFF2-40B4-BE49-F238E27FC236}">
                <a16:creationId xmlns:a16="http://schemas.microsoft.com/office/drawing/2014/main" id="{C9EDEA45-A0EC-C54C-AFFE-0C6715435186}"/>
              </a:ext>
            </a:extLst>
          </p:cNvPr>
          <p:cNvSpPr txBox="1"/>
          <p:nvPr/>
        </p:nvSpPr>
        <p:spPr>
          <a:xfrm>
            <a:off x="633368" y="1215888"/>
            <a:ext cx="444500" cy="318961"/>
          </a:xfrm>
          <a:prstGeom prst="rect">
            <a:avLst/>
          </a:prstGeom>
          <a:solidFill>
            <a:schemeClr val="accent3">
              <a:lumMod val="40000"/>
              <a:lumOff val="60000"/>
            </a:schemeClr>
          </a:solidFill>
        </p:spPr>
        <p:txBody>
          <a:bodyPr wrap="square" rtlCol="0">
            <a:spAutoFit/>
          </a:bodyPr>
          <a:lstStyle/>
          <a:p>
            <a:endParaRPr lang="fr-FR" sz="1400"/>
          </a:p>
        </p:txBody>
      </p:sp>
      <p:pic>
        <p:nvPicPr>
          <p:cNvPr id="46" name="Picture 4">
            <a:extLst>
              <a:ext uri="{FF2B5EF4-FFF2-40B4-BE49-F238E27FC236}">
                <a16:creationId xmlns:a16="http://schemas.microsoft.com/office/drawing/2014/main" id="{530D8715-B911-DDD8-43C9-2EDA14C8774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3368" y="1153118"/>
            <a:ext cx="444500" cy="444500"/>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texte 6">
            <a:extLst>
              <a:ext uri="{FF2B5EF4-FFF2-40B4-BE49-F238E27FC236}">
                <a16:creationId xmlns:a16="http://schemas.microsoft.com/office/drawing/2014/main" id="{D557BFFB-5ECA-A9FE-7FD1-21804EB519AE}"/>
              </a:ext>
            </a:extLst>
          </p:cNvPr>
          <p:cNvSpPr txBox="1">
            <a:spLocks/>
          </p:cNvSpPr>
          <p:nvPr/>
        </p:nvSpPr>
        <p:spPr bwMode="gray">
          <a:xfrm>
            <a:off x="872468" y="5947887"/>
            <a:ext cx="2988000" cy="208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15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1500" b="1"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7pPr>
            <a:lvl8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9pPr>
          </a:lstStyle>
          <a:p>
            <a:pPr algn="ctr"/>
            <a:r>
              <a:rPr lang="fr-FR" sz="1200" b="0" dirty="0">
                <a:solidFill>
                  <a:schemeClr val="accent3"/>
                </a:solidFill>
              </a:rPr>
              <a:t>Filière des emballages de la restauration</a:t>
            </a:r>
          </a:p>
        </p:txBody>
      </p:sp>
      <p:sp>
        <p:nvSpPr>
          <p:cNvPr id="17" name="Espace réservé du texte 6">
            <a:extLst>
              <a:ext uri="{FF2B5EF4-FFF2-40B4-BE49-F238E27FC236}">
                <a16:creationId xmlns:a16="http://schemas.microsoft.com/office/drawing/2014/main" id="{B12A03BF-324E-DF0E-D22D-BA3D4446C9BC}"/>
              </a:ext>
            </a:extLst>
          </p:cNvPr>
          <p:cNvSpPr txBox="1">
            <a:spLocks/>
          </p:cNvSpPr>
          <p:nvPr/>
        </p:nvSpPr>
        <p:spPr bwMode="gray">
          <a:xfrm>
            <a:off x="4612128" y="5936163"/>
            <a:ext cx="2988000" cy="208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15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1500" b="1"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7pPr>
            <a:lvl8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9pPr>
          </a:lstStyle>
          <a:p>
            <a:pPr algn="ctr"/>
            <a:r>
              <a:rPr lang="fr-FR" sz="1200" b="0">
                <a:solidFill>
                  <a:schemeClr val="accent1"/>
                </a:solidFill>
              </a:rPr>
              <a:t>Filière des emballages ménagers</a:t>
            </a:r>
            <a:endParaRPr lang="fr-FR">
              <a:solidFill>
                <a:schemeClr val="accent1"/>
              </a:solidFill>
            </a:endParaRPr>
          </a:p>
          <a:p>
            <a:pPr algn="ctr"/>
            <a:r>
              <a:rPr lang="fr-FR" sz="1200" b="0" dirty="0">
                <a:solidFill>
                  <a:schemeClr val="accent1"/>
                </a:solidFill>
              </a:rPr>
              <a:t> et papiers graphiques</a:t>
            </a:r>
            <a:endParaRPr lang="fr-FR" dirty="0">
              <a:solidFill>
                <a:schemeClr val="accent1"/>
              </a:solidFill>
            </a:endParaRPr>
          </a:p>
        </p:txBody>
      </p:sp>
      <p:sp>
        <p:nvSpPr>
          <p:cNvPr id="19" name="Espace réservé du texte 6">
            <a:extLst>
              <a:ext uri="{FF2B5EF4-FFF2-40B4-BE49-F238E27FC236}">
                <a16:creationId xmlns:a16="http://schemas.microsoft.com/office/drawing/2014/main" id="{046A2E1F-6D4E-BA16-D0E8-55E91A9C848D}"/>
              </a:ext>
            </a:extLst>
          </p:cNvPr>
          <p:cNvSpPr txBox="1">
            <a:spLocks/>
          </p:cNvSpPr>
          <p:nvPr/>
        </p:nvSpPr>
        <p:spPr bwMode="gray">
          <a:xfrm>
            <a:off x="8293175" y="5619640"/>
            <a:ext cx="2988000" cy="208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15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1500" b="1"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7pPr>
            <a:lvl8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None/>
              <a:defRPr sz="1500" b="1" kern="1200">
                <a:solidFill>
                  <a:schemeClr val="tx1"/>
                </a:solidFill>
                <a:latin typeface="+mn-lt"/>
                <a:ea typeface="+mn-ea"/>
                <a:cs typeface="+mn-cs"/>
              </a:defRPr>
            </a:lvl9pPr>
          </a:lstStyle>
          <a:p>
            <a:pPr algn="ctr"/>
            <a:r>
              <a:rPr lang="fr-FR" sz="1200" b="0" dirty="0">
                <a:solidFill>
                  <a:srgbClr val="3A76F6"/>
                </a:solidFill>
              </a:rPr>
              <a:t>Filière des emballages industriels et commerciaux (pas de soutien à la collecte dans le cadre de la REP restauration)</a:t>
            </a:r>
          </a:p>
        </p:txBody>
      </p:sp>
    </p:spTree>
    <p:extLst>
      <p:ext uri="{BB962C8B-B14F-4D97-AF65-F5344CB8AC3E}">
        <p14:creationId xmlns:p14="http://schemas.microsoft.com/office/powerpoint/2010/main" val="45306524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4B92E-FBB5-6811-FC51-D83CD88909E0}"/>
            </a:ext>
          </a:extLst>
        </p:cNvPr>
        <p:cNvGrpSpPr/>
        <p:nvPr/>
      </p:nvGrpSpPr>
      <p:grpSpPr>
        <a:xfrm>
          <a:off x="0" y="0"/>
          <a:ext cx="0" cy="0"/>
          <a:chOff x="0" y="0"/>
          <a:chExt cx="0" cy="0"/>
        </a:xfrm>
      </p:grpSpPr>
      <p:sp>
        <p:nvSpPr>
          <p:cNvPr id="23" name="Titre 22">
            <a:extLst>
              <a:ext uri="{FF2B5EF4-FFF2-40B4-BE49-F238E27FC236}">
                <a16:creationId xmlns:a16="http://schemas.microsoft.com/office/drawing/2014/main" id="{E2589EAD-9ED5-ED64-D30D-3AE9698AA2CB}"/>
              </a:ext>
            </a:extLst>
          </p:cNvPr>
          <p:cNvSpPr>
            <a:spLocks noGrp="1"/>
          </p:cNvSpPr>
          <p:nvPr>
            <p:ph type="title"/>
          </p:nvPr>
        </p:nvSpPr>
        <p:spPr/>
        <p:txBody>
          <a:bodyPr/>
          <a:lstStyle/>
          <a:p>
            <a:r>
              <a:rPr lang="fr-FR"/>
              <a:t>04</a:t>
            </a:r>
          </a:p>
        </p:txBody>
      </p:sp>
      <p:sp>
        <p:nvSpPr>
          <p:cNvPr id="3" name="Espace réservé de la date 2">
            <a:extLst>
              <a:ext uri="{FF2B5EF4-FFF2-40B4-BE49-F238E27FC236}">
                <a16:creationId xmlns:a16="http://schemas.microsoft.com/office/drawing/2014/main" id="{DE05C9A9-C304-22A5-1399-36E0418642A8}"/>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4" name="Espace réservé du numéro de diapositive 3">
            <a:extLst>
              <a:ext uri="{FF2B5EF4-FFF2-40B4-BE49-F238E27FC236}">
                <a16:creationId xmlns:a16="http://schemas.microsoft.com/office/drawing/2014/main" id="{8271908F-A4BA-4DDB-4349-129369E2C929}"/>
              </a:ext>
            </a:extLst>
          </p:cNvPr>
          <p:cNvSpPr>
            <a:spLocks noGrp="1"/>
          </p:cNvSpPr>
          <p:nvPr>
            <p:ph type="sldNum" sz="quarter" idx="12"/>
          </p:nvPr>
        </p:nvSpPr>
        <p:spPr/>
        <p:txBody>
          <a:bodyPr/>
          <a:lstStyle/>
          <a:p>
            <a:fld id="{523E91DC-5C0F-443B-9617-CF521B799BE5}" type="slidenum">
              <a:rPr lang="fr-FR" smtClean="0"/>
              <a:pPr/>
              <a:t>14</a:t>
            </a:fld>
            <a:endParaRPr lang="fr-FR"/>
          </a:p>
        </p:txBody>
      </p:sp>
      <p:sp>
        <p:nvSpPr>
          <p:cNvPr id="24" name="Espace réservé du texte 23">
            <a:extLst>
              <a:ext uri="{FF2B5EF4-FFF2-40B4-BE49-F238E27FC236}">
                <a16:creationId xmlns:a16="http://schemas.microsoft.com/office/drawing/2014/main" id="{A3E3A6DC-9833-901D-EBEF-FCEE60AF27BC}"/>
              </a:ext>
            </a:extLst>
          </p:cNvPr>
          <p:cNvSpPr>
            <a:spLocks noGrp="1"/>
          </p:cNvSpPr>
          <p:nvPr>
            <p:ph type="body" sz="quarter" idx="14"/>
          </p:nvPr>
        </p:nvSpPr>
        <p:spPr/>
        <p:txBody>
          <a:bodyPr/>
          <a:lstStyle/>
          <a:p>
            <a:r>
              <a:rPr lang="fr-FR"/>
              <a:t>Les dispositifs existants</a:t>
            </a:r>
          </a:p>
        </p:txBody>
      </p:sp>
      <p:pic>
        <p:nvPicPr>
          <p:cNvPr id="8" name="Espace réservé pour une image  7" descr="Une image contenant eau, Matière transparente, liquide, fluide&#10;&#10;Le contenu généré par l’IA peut être incorrect.">
            <a:extLst>
              <a:ext uri="{FF2B5EF4-FFF2-40B4-BE49-F238E27FC236}">
                <a16:creationId xmlns:a16="http://schemas.microsoft.com/office/drawing/2014/main" id="{6BA41F03-762E-010E-B822-1AD6A8C2E3C1}"/>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25902" b="25902"/>
          <a:stretch>
            <a:fillRect/>
          </a:stretch>
        </p:blipFill>
        <p:spPr/>
      </p:pic>
    </p:spTree>
    <p:extLst>
      <p:ext uri="{BB962C8B-B14F-4D97-AF65-F5344CB8AC3E}">
        <p14:creationId xmlns:p14="http://schemas.microsoft.com/office/powerpoint/2010/main" val="3363853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1E7A1-E3B5-6621-695C-014405E10F72}"/>
              </a:ext>
            </a:extLst>
          </p:cNvPr>
          <p:cNvSpPr>
            <a:spLocks noGrp="1"/>
          </p:cNvSpPr>
          <p:nvPr>
            <p:ph type="title"/>
          </p:nvPr>
        </p:nvSpPr>
        <p:spPr/>
        <p:txBody>
          <a:bodyPr/>
          <a:lstStyle/>
          <a:p>
            <a:r>
              <a:rPr lang="fr-FR"/>
              <a:t>Dispositif pour les restaurateurs non collectés par le service public</a:t>
            </a:r>
          </a:p>
        </p:txBody>
      </p:sp>
      <p:sp>
        <p:nvSpPr>
          <p:cNvPr id="4" name="Espace réservé de la date 3">
            <a:extLst>
              <a:ext uri="{FF2B5EF4-FFF2-40B4-BE49-F238E27FC236}">
                <a16:creationId xmlns:a16="http://schemas.microsoft.com/office/drawing/2014/main" id="{6DCF1C98-6020-C9E7-BD81-B22715DD5D4F}"/>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BB637995-52CF-5AE9-F9B1-F8E118526B79}"/>
              </a:ext>
            </a:extLst>
          </p:cNvPr>
          <p:cNvSpPr>
            <a:spLocks noGrp="1"/>
          </p:cNvSpPr>
          <p:nvPr>
            <p:ph type="sldNum" sz="quarter" idx="12"/>
          </p:nvPr>
        </p:nvSpPr>
        <p:spPr/>
        <p:txBody>
          <a:bodyPr/>
          <a:lstStyle/>
          <a:p>
            <a:fld id="{523E91DC-5C0F-443B-9617-CF521B799BE5}" type="slidenum">
              <a:rPr lang="fr-FR" smtClean="0"/>
              <a:pPr/>
              <a:t>15</a:t>
            </a:fld>
            <a:endParaRPr lang="fr-FR"/>
          </a:p>
        </p:txBody>
      </p:sp>
      <p:sp>
        <p:nvSpPr>
          <p:cNvPr id="6" name="Espace réservé du texte 5">
            <a:extLst>
              <a:ext uri="{FF2B5EF4-FFF2-40B4-BE49-F238E27FC236}">
                <a16:creationId xmlns:a16="http://schemas.microsoft.com/office/drawing/2014/main" id="{EF175E27-D350-8A90-D606-92EB8059BDFC}"/>
              </a:ext>
            </a:extLst>
          </p:cNvPr>
          <p:cNvSpPr>
            <a:spLocks noGrp="1"/>
          </p:cNvSpPr>
          <p:nvPr>
            <p:ph type="body" sz="quarter" idx="13"/>
          </p:nvPr>
        </p:nvSpPr>
        <p:spPr>
          <a:xfrm>
            <a:off x="633368" y="1260000"/>
            <a:ext cx="10479832" cy="504000"/>
          </a:xfrm>
        </p:spPr>
        <p:txBody>
          <a:bodyPr/>
          <a:lstStyle/>
          <a:p>
            <a:r>
              <a:rPr lang="fr-FR"/>
              <a:t>Accompagnement pour les emballages à usage unique</a:t>
            </a:r>
          </a:p>
        </p:txBody>
      </p:sp>
      <p:sp>
        <p:nvSpPr>
          <p:cNvPr id="10" name="Rectangle 16">
            <a:extLst>
              <a:ext uri="{FF2B5EF4-FFF2-40B4-BE49-F238E27FC236}">
                <a16:creationId xmlns:a16="http://schemas.microsoft.com/office/drawing/2014/main" id="{D511D960-FCB7-0C7F-41C0-CC47D3813CB7}"/>
              </a:ext>
            </a:extLst>
          </p:cNvPr>
          <p:cNvSpPr/>
          <p:nvPr/>
        </p:nvSpPr>
        <p:spPr>
          <a:xfrm>
            <a:off x="633369" y="1623856"/>
            <a:ext cx="4891131" cy="747971"/>
          </a:xfrm>
          <a:prstGeom prst="roundRect">
            <a:avLst>
              <a:gd name="adj" fmla="val 6523"/>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00">
              <a:solidFill>
                <a:srgbClr val="F66551"/>
              </a:solidFill>
              <a:cs typeface="+mn-cs"/>
            </a:endParaRPr>
          </a:p>
        </p:txBody>
      </p:sp>
      <p:sp>
        <p:nvSpPr>
          <p:cNvPr id="11" name="Titre 3">
            <a:extLst>
              <a:ext uri="{FF2B5EF4-FFF2-40B4-BE49-F238E27FC236}">
                <a16:creationId xmlns:a16="http://schemas.microsoft.com/office/drawing/2014/main" id="{A47B7B5E-DD83-8C21-D676-2A00FF5CB54A}"/>
              </a:ext>
            </a:extLst>
          </p:cNvPr>
          <p:cNvSpPr txBox="1">
            <a:spLocks/>
          </p:cNvSpPr>
          <p:nvPr/>
        </p:nvSpPr>
        <p:spPr>
          <a:xfrm>
            <a:off x="1086782" y="1782872"/>
            <a:ext cx="4437718"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ts val="800"/>
              </a:spcBef>
              <a:buNone/>
              <a:defRPr sz="2800" b="0" kern="1200" cap="none" spc="150" baseline="0">
                <a:solidFill>
                  <a:schemeClr val="tx1"/>
                </a:solidFill>
                <a:latin typeface="Gill Sans Nova Light" panose="020B0402020204020203" pitchFamily="34" charset="0"/>
                <a:ea typeface="+mj-ea"/>
                <a:cs typeface="+mj-cs"/>
              </a:defRPr>
            </a:lvl1pPr>
          </a:lstStyle>
          <a:p>
            <a:r>
              <a:rPr lang="fr-FR" sz="1600">
                <a:solidFill>
                  <a:schemeClr val="bg1"/>
                </a:solidFill>
                <a:latin typeface="+mn-lt"/>
              </a:rPr>
              <a:t>Un changement de modèle en raison de la fusion avec la REP emballages pro</a:t>
            </a:r>
          </a:p>
        </p:txBody>
      </p:sp>
      <p:pic>
        <p:nvPicPr>
          <p:cNvPr id="13" name="Graphique 12">
            <a:extLst>
              <a:ext uri="{FF2B5EF4-FFF2-40B4-BE49-F238E27FC236}">
                <a16:creationId xmlns:a16="http://schemas.microsoft.com/office/drawing/2014/main" id="{793352F2-A51C-7BE5-DE26-25526015EB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1300" y="1691519"/>
            <a:ext cx="197550" cy="592651"/>
          </a:xfrm>
          <a:prstGeom prst="rect">
            <a:avLst/>
          </a:prstGeom>
        </p:spPr>
      </p:pic>
      <p:sp>
        <p:nvSpPr>
          <p:cNvPr id="27" name="Espace réservé du numéro de diapositive 3">
            <a:extLst>
              <a:ext uri="{FF2B5EF4-FFF2-40B4-BE49-F238E27FC236}">
                <a16:creationId xmlns:a16="http://schemas.microsoft.com/office/drawing/2014/main" id="{F953EF13-DBC8-B3E5-D4DA-DF19F9391B97}"/>
              </a:ext>
            </a:extLst>
          </p:cNvPr>
          <p:cNvSpPr txBox="1">
            <a:spLocks/>
          </p:cNvSpPr>
          <p:nvPr/>
        </p:nvSpPr>
        <p:spPr bwMode="gray">
          <a:xfrm>
            <a:off x="11282399" y="6356419"/>
            <a:ext cx="322634" cy="360000"/>
          </a:xfrm>
          <a:prstGeom prst="rect">
            <a:avLst/>
          </a:prstGeom>
        </p:spPr>
        <p:txBody>
          <a:bodyPr vert="horz" lIns="0" tIns="0" rIns="0" bIns="0" rtlCol="0" anchor="ctr">
            <a:noAutofit/>
          </a:bodyPr>
          <a:lstStyle>
            <a:defPPr>
              <a:defRPr lang="fr-FR"/>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F8709-A329-4C43-B243-DA891C5827C9}" type="slidenum">
              <a:rPr lang="fr-FR" smtClean="0"/>
              <a:pPr/>
              <a:t>15</a:t>
            </a:fld>
            <a:endParaRPr lang="fr-FR"/>
          </a:p>
        </p:txBody>
      </p:sp>
      <p:sp>
        <p:nvSpPr>
          <p:cNvPr id="28" name="Rectangle: Rounded Corners 39">
            <a:extLst>
              <a:ext uri="{FF2B5EF4-FFF2-40B4-BE49-F238E27FC236}">
                <a16:creationId xmlns:a16="http://schemas.microsoft.com/office/drawing/2014/main" id="{DE98FF09-8BCF-FCF9-135D-912D0F38B8BE}"/>
              </a:ext>
            </a:extLst>
          </p:cNvPr>
          <p:cNvSpPr/>
          <p:nvPr/>
        </p:nvSpPr>
        <p:spPr>
          <a:xfrm>
            <a:off x="8314839" y="2765795"/>
            <a:ext cx="3004050" cy="2912629"/>
          </a:xfrm>
          <a:prstGeom prst="roundRect">
            <a:avLst>
              <a:gd name="adj" fmla="val 3831"/>
            </a:avLst>
          </a:prstGeom>
          <a:solidFill>
            <a:schemeClr val="bg1">
              <a:lumMod val="95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38">
            <a:extLst>
              <a:ext uri="{FF2B5EF4-FFF2-40B4-BE49-F238E27FC236}">
                <a16:creationId xmlns:a16="http://schemas.microsoft.com/office/drawing/2014/main" id="{86F93758-B70E-D63F-A201-2CA68F21CD89}"/>
              </a:ext>
            </a:extLst>
          </p:cNvPr>
          <p:cNvSpPr/>
          <p:nvPr/>
        </p:nvSpPr>
        <p:spPr>
          <a:xfrm>
            <a:off x="633367" y="2765795"/>
            <a:ext cx="3075197" cy="2912629"/>
          </a:xfrm>
          <a:prstGeom prst="roundRect">
            <a:avLst>
              <a:gd name="adj" fmla="val 3831"/>
            </a:avLst>
          </a:prstGeom>
          <a:solidFill>
            <a:schemeClr val="bg1">
              <a:lumMod val="95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16">
            <a:extLst>
              <a:ext uri="{FF2B5EF4-FFF2-40B4-BE49-F238E27FC236}">
                <a16:creationId xmlns:a16="http://schemas.microsoft.com/office/drawing/2014/main" id="{05AC5B75-8355-F22F-FBC1-D8933BFCD032}"/>
              </a:ext>
            </a:extLst>
          </p:cNvPr>
          <p:cNvSpPr/>
          <p:nvPr/>
        </p:nvSpPr>
        <p:spPr>
          <a:xfrm>
            <a:off x="4057863" y="2650609"/>
            <a:ext cx="3903045" cy="2208470"/>
          </a:xfrm>
          <a:prstGeom prst="roundRect">
            <a:avLst>
              <a:gd name="adj" fmla="val 6523"/>
            </a:avLst>
          </a:prstGeom>
          <a:solidFill>
            <a:srgbClr val="F66551">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00">
              <a:solidFill>
                <a:srgbClr val="F66551"/>
              </a:solidFill>
              <a:cs typeface="+mn-cs"/>
            </a:endParaRPr>
          </a:p>
        </p:txBody>
      </p:sp>
      <p:sp>
        <p:nvSpPr>
          <p:cNvPr id="31" name="Rectangle 30">
            <a:extLst>
              <a:ext uri="{FF2B5EF4-FFF2-40B4-BE49-F238E27FC236}">
                <a16:creationId xmlns:a16="http://schemas.microsoft.com/office/drawing/2014/main" id="{3EF4C4CF-09F1-ED84-B4F8-7C4BE1ED8525}"/>
              </a:ext>
            </a:extLst>
          </p:cNvPr>
          <p:cNvSpPr/>
          <p:nvPr/>
        </p:nvSpPr>
        <p:spPr>
          <a:xfrm>
            <a:off x="4053087" y="3945570"/>
            <a:ext cx="3907822" cy="5273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a:solidFill>
                <a:srgbClr val="F76551"/>
              </a:solidFill>
              <a:latin typeface="Gill Sans Nova SemiBold"/>
              <a:cs typeface="Gill Sans Nova SemiBold"/>
            </a:endParaRPr>
          </a:p>
          <a:p>
            <a:pPr algn="ctr"/>
            <a:r>
              <a:rPr lang="fr-FR" sz="1400">
                <a:solidFill>
                  <a:srgbClr val="F76551"/>
                </a:solidFill>
                <a:latin typeface="Gill Sans Nova SemiBold"/>
                <a:cs typeface="Gill Sans Nova SemiBold"/>
              </a:rPr>
              <a:t>Tous les restaurants d’un territoire</a:t>
            </a:r>
            <a:endParaRPr lang="fr-FR">
              <a:latin typeface="Gill Sans Nova SemiBold"/>
              <a:cs typeface="Gill Sans Nova SemiBold"/>
            </a:endParaRPr>
          </a:p>
          <a:p>
            <a:pPr algn="ctr"/>
            <a:r>
              <a:rPr lang="fr-FR" sz="1400">
                <a:solidFill>
                  <a:schemeClr val="tx1"/>
                </a:solidFill>
                <a:cs typeface="+mn-cs"/>
              </a:rPr>
              <a:t>Restauration à table, restauration rapide, restauration collective, restauration du travail, etc.</a:t>
            </a:r>
            <a:endParaRPr lang="fr-FR" sz="1400">
              <a:solidFill>
                <a:schemeClr val="tx1"/>
              </a:solidFill>
            </a:endParaRPr>
          </a:p>
        </p:txBody>
      </p:sp>
      <p:sp>
        <p:nvSpPr>
          <p:cNvPr id="32" name="Rectangle 31">
            <a:extLst>
              <a:ext uri="{FF2B5EF4-FFF2-40B4-BE49-F238E27FC236}">
                <a16:creationId xmlns:a16="http://schemas.microsoft.com/office/drawing/2014/main" id="{FABC3AB1-E38A-539A-45F8-A5C9C9B69729}"/>
              </a:ext>
            </a:extLst>
          </p:cNvPr>
          <p:cNvSpPr/>
          <p:nvPr/>
        </p:nvSpPr>
        <p:spPr>
          <a:xfrm>
            <a:off x="933884" y="2989024"/>
            <a:ext cx="2358308" cy="4326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fr-FR" sz="1400" b="1">
                <a:solidFill>
                  <a:schemeClr val="tx1"/>
                </a:solidFill>
                <a:latin typeface="Gill Sans Nova SemiBold" panose="020B0702020204020203" pitchFamily="34" charset="0"/>
              </a:rPr>
              <a:t> Collecte par</a:t>
            </a:r>
            <a:br>
              <a:rPr lang="fr-FR" sz="1400" b="1">
                <a:solidFill>
                  <a:schemeClr val="tx1"/>
                </a:solidFill>
                <a:latin typeface="Gill Sans Nova SemiBold" panose="020B0702020204020203" pitchFamily="34" charset="0"/>
              </a:rPr>
            </a:br>
            <a:r>
              <a:rPr lang="fr-FR" sz="1400" b="1" u="sng">
                <a:solidFill>
                  <a:srgbClr val="F66551"/>
                </a:solidFill>
                <a:latin typeface="Gill Sans Nova SemiBold" panose="020B0702020204020203" pitchFamily="34" charset="0"/>
              </a:rPr>
              <a:t>le service public</a:t>
            </a:r>
          </a:p>
        </p:txBody>
      </p:sp>
      <p:sp>
        <p:nvSpPr>
          <p:cNvPr id="33" name="Rectangle 32">
            <a:extLst>
              <a:ext uri="{FF2B5EF4-FFF2-40B4-BE49-F238E27FC236}">
                <a16:creationId xmlns:a16="http://schemas.microsoft.com/office/drawing/2014/main" id="{51EA9A25-F9F8-6160-63A2-F8233A334620}"/>
              </a:ext>
            </a:extLst>
          </p:cNvPr>
          <p:cNvSpPr/>
          <p:nvPr/>
        </p:nvSpPr>
        <p:spPr>
          <a:xfrm>
            <a:off x="656870" y="4605775"/>
            <a:ext cx="3091336" cy="503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00">
                <a:solidFill>
                  <a:schemeClr val="tx1"/>
                </a:solidFill>
              </a:rPr>
              <a:t>soutient les tonnes collectées </a:t>
            </a:r>
          </a:p>
          <a:p>
            <a:pPr algn="ctr"/>
            <a:r>
              <a:rPr lang="fr-FR" sz="1600">
                <a:solidFill>
                  <a:schemeClr val="tx1"/>
                </a:solidFill>
              </a:rPr>
              <a:t>via le contrat CAP</a:t>
            </a:r>
            <a:endParaRPr lang="fr-FR" sz="1600">
              <a:solidFill>
                <a:schemeClr val="tx1"/>
              </a:solidFill>
              <a:cs typeface="+mn-cs"/>
            </a:endParaRPr>
          </a:p>
        </p:txBody>
      </p:sp>
      <p:sp>
        <p:nvSpPr>
          <p:cNvPr id="34" name="Rectangle 33">
            <a:extLst>
              <a:ext uri="{FF2B5EF4-FFF2-40B4-BE49-F238E27FC236}">
                <a16:creationId xmlns:a16="http://schemas.microsoft.com/office/drawing/2014/main" id="{F6CA0DA0-EA5D-6E8E-D186-5A7036187748}"/>
              </a:ext>
            </a:extLst>
          </p:cNvPr>
          <p:cNvSpPr/>
          <p:nvPr/>
        </p:nvSpPr>
        <p:spPr>
          <a:xfrm>
            <a:off x="8761165" y="2989024"/>
            <a:ext cx="2198684" cy="682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fr-FR" sz="1400" b="1">
                <a:solidFill>
                  <a:schemeClr val="tx1"/>
                </a:solidFill>
                <a:latin typeface="Gill Sans Nova SemiBold" panose="020B0702020204020203" pitchFamily="34" charset="0"/>
              </a:rPr>
              <a:t>Collecte par</a:t>
            </a:r>
            <a:br>
              <a:rPr lang="fr-FR" sz="1400" b="1">
                <a:solidFill>
                  <a:schemeClr val="tx1"/>
                </a:solidFill>
                <a:latin typeface="Gill Sans Nova SemiBold" panose="020B0702020204020203" pitchFamily="34" charset="0"/>
              </a:rPr>
            </a:br>
            <a:r>
              <a:rPr lang="fr-FR" sz="1400" b="1" u="sng">
                <a:solidFill>
                  <a:srgbClr val="F66551"/>
                </a:solidFill>
                <a:latin typeface="Gill Sans Nova SemiBold" panose="020B0702020204020203" pitchFamily="34" charset="0"/>
              </a:rPr>
              <a:t>un prestataire privé</a:t>
            </a:r>
            <a:r>
              <a:rPr lang="fr-FR" sz="1400" b="1" u="sng">
                <a:solidFill>
                  <a:schemeClr val="tx1"/>
                </a:solidFill>
                <a:latin typeface="Gill Sans Nova SemiBold" panose="020B0702020204020203" pitchFamily="34" charset="0"/>
              </a:rPr>
              <a:t> </a:t>
            </a:r>
          </a:p>
          <a:p>
            <a:pPr algn="ctr">
              <a:lnSpc>
                <a:spcPct val="90000"/>
              </a:lnSpc>
            </a:pPr>
            <a:r>
              <a:rPr lang="fr-FR" sz="1400" b="1">
                <a:solidFill>
                  <a:schemeClr val="tx1"/>
                </a:solidFill>
                <a:latin typeface="Gill Sans Nova SemiBold" panose="020B0702020204020203" pitchFamily="34" charset="0"/>
              </a:rPr>
              <a:t>qui facture ce service</a:t>
            </a:r>
            <a:endParaRPr lang="fr-FR" sz="1400" b="1">
              <a:solidFill>
                <a:schemeClr val="tx1"/>
              </a:solidFill>
              <a:latin typeface="Gill Sans Nova SemiBold" panose="020B0702020204020203" pitchFamily="34" charset="0"/>
              <a:cs typeface="+mn-cs"/>
            </a:endParaRPr>
          </a:p>
        </p:txBody>
      </p:sp>
      <p:sp>
        <p:nvSpPr>
          <p:cNvPr id="37" name="Rectangle 36">
            <a:extLst>
              <a:ext uri="{FF2B5EF4-FFF2-40B4-BE49-F238E27FC236}">
                <a16:creationId xmlns:a16="http://schemas.microsoft.com/office/drawing/2014/main" id="{13690EA0-A358-B937-0D97-20610BD0179F}"/>
              </a:ext>
            </a:extLst>
          </p:cNvPr>
          <p:cNvSpPr/>
          <p:nvPr/>
        </p:nvSpPr>
        <p:spPr>
          <a:xfrm>
            <a:off x="8445132" y="4605775"/>
            <a:ext cx="2830750" cy="5489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00">
                <a:solidFill>
                  <a:schemeClr val="tx1"/>
                </a:solidFill>
              </a:rPr>
              <a:t>soutient la traçabilité</a:t>
            </a:r>
          </a:p>
          <a:p>
            <a:pPr algn="ctr"/>
            <a:r>
              <a:rPr lang="fr-FR" sz="1600">
                <a:solidFill>
                  <a:schemeClr val="tx1"/>
                </a:solidFill>
              </a:rPr>
              <a:t>des tonnes collectées</a:t>
            </a:r>
            <a:endParaRPr lang="fr-FR">
              <a:solidFill>
                <a:schemeClr val="tx1"/>
              </a:solidFill>
              <a:cs typeface="+mn-cs"/>
            </a:endParaRPr>
          </a:p>
        </p:txBody>
      </p:sp>
      <p:sp>
        <p:nvSpPr>
          <p:cNvPr id="38" name="Rectangle 37">
            <a:extLst>
              <a:ext uri="{FF2B5EF4-FFF2-40B4-BE49-F238E27FC236}">
                <a16:creationId xmlns:a16="http://schemas.microsoft.com/office/drawing/2014/main" id="{6F02B209-4818-323B-FD0A-FCF03E036326}"/>
              </a:ext>
            </a:extLst>
          </p:cNvPr>
          <p:cNvSpPr/>
          <p:nvPr/>
        </p:nvSpPr>
        <p:spPr>
          <a:xfrm>
            <a:off x="778140" y="5177313"/>
            <a:ext cx="2848798" cy="2058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a:solidFill>
                  <a:srgbClr val="F76551"/>
                </a:solidFill>
                <a:latin typeface="GillSansNovaInlineW07-Rg"/>
              </a:rPr>
              <a:t>Rien ne change !</a:t>
            </a:r>
          </a:p>
        </p:txBody>
      </p:sp>
      <p:sp>
        <p:nvSpPr>
          <p:cNvPr id="39" name="Rectangle 38">
            <a:extLst>
              <a:ext uri="{FF2B5EF4-FFF2-40B4-BE49-F238E27FC236}">
                <a16:creationId xmlns:a16="http://schemas.microsoft.com/office/drawing/2014/main" id="{41E7DBB2-BD5E-873B-07B0-5EE50FF20764}"/>
              </a:ext>
            </a:extLst>
          </p:cNvPr>
          <p:cNvSpPr/>
          <p:nvPr/>
        </p:nvSpPr>
        <p:spPr>
          <a:xfrm>
            <a:off x="8358482" y="5243218"/>
            <a:ext cx="3004050" cy="2840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a:solidFill>
                  <a:srgbClr val="F76551"/>
                </a:solidFill>
                <a:latin typeface="GillSansNovaInlineW07-Rg"/>
              </a:rPr>
              <a:t>NOUVEAU &amp; EXCLUSIF</a:t>
            </a:r>
            <a:endParaRPr lang="fr-FR">
              <a:solidFill>
                <a:srgbClr val="F76551"/>
              </a:solidFill>
              <a:latin typeface="GillSansNovaInlineW07-Rg"/>
              <a:cs typeface="+mn-cs"/>
            </a:endParaRPr>
          </a:p>
        </p:txBody>
      </p:sp>
      <p:sp>
        <p:nvSpPr>
          <p:cNvPr id="40" name="ZoneTexte 39">
            <a:extLst>
              <a:ext uri="{FF2B5EF4-FFF2-40B4-BE49-F238E27FC236}">
                <a16:creationId xmlns:a16="http://schemas.microsoft.com/office/drawing/2014/main" id="{FA12502C-ED15-9C73-5B96-7E326F14E625}"/>
              </a:ext>
            </a:extLst>
          </p:cNvPr>
          <p:cNvSpPr txBox="1"/>
          <p:nvPr/>
        </p:nvSpPr>
        <p:spPr>
          <a:xfrm>
            <a:off x="4873752" y="2870086"/>
            <a:ext cx="2598915" cy="1077218"/>
          </a:xfrm>
          <a:prstGeom prst="rect">
            <a:avLst/>
          </a:prstGeom>
          <a:noFill/>
        </p:spPr>
        <p:txBody>
          <a:bodyPr wrap="square" lIns="91440" tIns="45720" rIns="91440" bIns="45720" anchor="t">
            <a:spAutoFit/>
          </a:bodyPr>
          <a:lstStyle/>
          <a:p>
            <a:r>
              <a:rPr lang="fr-FR" sz="1600">
                <a:solidFill>
                  <a:srgbClr val="F66551"/>
                </a:solidFill>
                <a:latin typeface="Gill Sans Nova SemiBold"/>
                <a:cs typeface="Gill Sans Nova SemiBold"/>
              </a:rPr>
              <a:t>PLUSIEURS REP, UN UNIQUE BAC JAUNE pour les emballages en mélange</a:t>
            </a:r>
            <a:endParaRPr lang="fr-FR" sz="1600">
              <a:solidFill>
                <a:srgbClr val="F66551"/>
              </a:solidFill>
              <a:latin typeface="Gill Sans Nova SemiBold" panose="020B0702020204020203" pitchFamily="34" charset="0"/>
              <a:cs typeface="Gill Sans Nova SemiBold"/>
            </a:endParaRPr>
          </a:p>
        </p:txBody>
      </p:sp>
      <p:pic>
        <p:nvPicPr>
          <p:cNvPr id="41" name="Graphique 79">
            <a:extLst>
              <a:ext uri="{FF2B5EF4-FFF2-40B4-BE49-F238E27FC236}">
                <a16:creationId xmlns:a16="http://schemas.microsoft.com/office/drawing/2014/main" id="{541C22B5-FE5C-F1E8-7B7E-5C861D351B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8797" y="1350392"/>
            <a:ext cx="806086" cy="806086"/>
          </a:xfrm>
          <a:prstGeom prst="rect">
            <a:avLst/>
          </a:prstGeom>
        </p:spPr>
      </p:pic>
      <p:sp>
        <p:nvSpPr>
          <p:cNvPr id="42" name="Rectangle: Top Corners Rounded 15">
            <a:extLst>
              <a:ext uri="{FF2B5EF4-FFF2-40B4-BE49-F238E27FC236}">
                <a16:creationId xmlns:a16="http://schemas.microsoft.com/office/drawing/2014/main" id="{11641C8F-7A8F-6640-D32A-6699A5267015}"/>
              </a:ext>
            </a:extLst>
          </p:cNvPr>
          <p:cNvSpPr/>
          <p:nvPr/>
        </p:nvSpPr>
        <p:spPr>
          <a:xfrm>
            <a:off x="8502867" y="2007056"/>
            <a:ext cx="2677946" cy="5612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a:solidFill>
                  <a:srgbClr val="F76551"/>
                </a:solidFill>
                <a:latin typeface="Gill Sans Nova SemiBold" panose="020B0702020204020203" pitchFamily="34" charset="0"/>
                <a:cs typeface="+mn-cs"/>
              </a:rPr>
              <a:t>VALABLE POUR LA RESTAURATION COLLECTIVE</a:t>
            </a:r>
          </a:p>
        </p:txBody>
      </p:sp>
      <p:sp>
        <p:nvSpPr>
          <p:cNvPr id="46" name="Rectangle 16">
            <a:extLst>
              <a:ext uri="{FF2B5EF4-FFF2-40B4-BE49-F238E27FC236}">
                <a16:creationId xmlns:a16="http://schemas.microsoft.com/office/drawing/2014/main" id="{F25A5350-1976-927C-55EF-389103344F5E}"/>
              </a:ext>
            </a:extLst>
          </p:cNvPr>
          <p:cNvSpPr/>
          <p:nvPr/>
        </p:nvSpPr>
        <p:spPr>
          <a:xfrm>
            <a:off x="4067273" y="5088423"/>
            <a:ext cx="3903045" cy="861202"/>
          </a:xfrm>
          <a:prstGeom prst="roundRect">
            <a:avLst>
              <a:gd name="adj" fmla="val 6523"/>
            </a:avLst>
          </a:prstGeom>
          <a:solidFill>
            <a:schemeClr val="bg1"/>
          </a:solidFill>
          <a:ln>
            <a:solidFill>
              <a:srgbClr val="F6655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00">
              <a:solidFill>
                <a:srgbClr val="F66551"/>
              </a:solidFill>
              <a:cs typeface="+mn-cs"/>
            </a:endParaRPr>
          </a:p>
        </p:txBody>
      </p:sp>
      <p:sp>
        <p:nvSpPr>
          <p:cNvPr id="43" name="Isosceles Triangle 29">
            <a:extLst>
              <a:ext uri="{FF2B5EF4-FFF2-40B4-BE49-F238E27FC236}">
                <a16:creationId xmlns:a16="http://schemas.microsoft.com/office/drawing/2014/main" id="{F3F1F315-A48D-01E1-F3A9-EB15196DAC0D}"/>
              </a:ext>
            </a:extLst>
          </p:cNvPr>
          <p:cNvSpPr/>
          <p:nvPr/>
        </p:nvSpPr>
        <p:spPr>
          <a:xfrm rot="16200000">
            <a:off x="3774660" y="3783462"/>
            <a:ext cx="174116" cy="150100"/>
          </a:xfrm>
          <a:prstGeom prst="triangle">
            <a:avLst/>
          </a:prstGeom>
          <a:solidFill>
            <a:srgbClr val="F66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Isosceles Triangle 30">
            <a:extLst>
              <a:ext uri="{FF2B5EF4-FFF2-40B4-BE49-F238E27FC236}">
                <a16:creationId xmlns:a16="http://schemas.microsoft.com/office/drawing/2014/main" id="{EBE0CD70-C0C3-9D8F-27C2-1930D18104E5}"/>
              </a:ext>
            </a:extLst>
          </p:cNvPr>
          <p:cNvSpPr/>
          <p:nvPr/>
        </p:nvSpPr>
        <p:spPr>
          <a:xfrm rot="5400000" flipH="1">
            <a:off x="8045176" y="3783462"/>
            <a:ext cx="174116" cy="150100"/>
          </a:xfrm>
          <a:prstGeom prst="triangle">
            <a:avLst/>
          </a:prstGeom>
          <a:solidFill>
            <a:srgbClr val="F66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13">
            <a:extLst>
              <a:ext uri="{FF2B5EF4-FFF2-40B4-BE49-F238E27FC236}">
                <a16:creationId xmlns:a16="http://schemas.microsoft.com/office/drawing/2014/main" id="{A1913B4E-3778-4315-843D-C2A0BC1E17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6859" y="2918763"/>
            <a:ext cx="732803" cy="732803"/>
          </a:xfrm>
          <a:prstGeom prst="rect">
            <a:avLst/>
          </a:prstGeom>
        </p:spPr>
      </p:pic>
      <p:sp>
        <p:nvSpPr>
          <p:cNvPr id="47" name="TextBox 34">
            <a:extLst>
              <a:ext uri="{FF2B5EF4-FFF2-40B4-BE49-F238E27FC236}">
                <a16:creationId xmlns:a16="http://schemas.microsoft.com/office/drawing/2014/main" id="{FA3599DD-CFC6-8C65-E3B6-C48E292F4279}"/>
              </a:ext>
            </a:extLst>
          </p:cNvPr>
          <p:cNvSpPr txBox="1"/>
          <p:nvPr/>
        </p:nvSpPr>
        <p:spPr>
          <a:xfrm>
            <a:off x="5036200" y="5181275"/>
            <a:ext cx="2809352" cy="675057"/>
          </a:xfrm>
          <a:prstGeom prst="rect">
            <a:avLst/>
          </a:prstGeom>
          <a:noFill/>
        </p:spPr>
        <p:txBody>
          <a:bodyPr wrap="square" lIns="91440" tIns="45720" rIns="91440" bIns="45720" anchor="t">
            <a:spAutoFit/>
          </a:bodyPr>
          <a:lstStyle/>
          <a:p>
            <a:pPr>
              <a:lnSpc>
                <a:spcPct val="90000"/>
              </a:lnSpc>
            </a:pPr>
            <a:r>
              <a:rPr lang="fr-FR" sz="1400">
                <a:solidFill>
                  <a:srgbClr val="F66551"/>
                </a:solidFill>
                <a:latin typeface="Gill Sans Nova SemiBold"/>
                <a:cs typeface="Gill Sans Nova SemiBold"/>
              </a:rPr>
              <a:t>PAS DE MÉLANGE :</a:t>
            </a:r>
          </a:p>
          <a:p>
            <a:pPr>
              <a:lnSpc>
                <a:spcPct val="90000"/>
              </a:lnSpc>
            </a:pPr>
            <a:r>
              <a:rPr lang="fr-FR" sz="1400">
                <a:solidFill>
                  <a:srgbClr val="F66551"/>
                </a:solidFill>
              </a:rPr>
              <a:t>le restaurateur choisit entre les 2</a:t>
            </a:r>
            <a:br>
              <a:rPr lang="fr-FR" sz="1400"/>
            </a:br>
            <a:r>
              <a:rPr lang="fr-FR" sz="1400">
                <a:solidFill>
                  <a:srgbClr val="F66551"/>
                </a:solidFill>
              </a:rPr>
              <a:t>options pour ses emballages</a:t>
            </a:r>
            <a:endParaRPr lang="fr-FR" sz="1400">
              <a:solidFill>
                <a:srgbClr val="F66551"/>
              </a:solidFill>
              <a:cs typeface="+mn-cs"/>
            </a:endParaRPr>
          </a:p>
        </p:txBody>
      </p:sp>
      <p:pic>
        <p:nvPicPr>
          <p:cNvPr id="50" name="Graphique 49">
            <a:extLst>
              <a:ext uri="{FF2B5EF4-FFF2-40B4-BE49-F238E27FC236}">
                <a16:creationId xmlns:a16="http://schemas.microsoft.com/office/drawing/2014/main" id="{A797CF95-B2D2-A2F3-2656-6313710EF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0750" y="5189703"/>
            <a:ext cx="225020" cy="675058"/>
          </a:xfrm>
          <a:prstGeom prst="rect">
            <a:avLst/>
          </a:prstGeom>
        </p:spPr>
      </p:pic>
      <p:pic>
        <p:nvPicPr>
          <p:cNvPr id="52" name="Graphique 51">
            <a:extLst>
              <a:ext uri="{FF2B5EF4-FFF2-40B4-BE49-F238E27FC236}">
                <a16:creationId xmlns:a16="http://schemas.microsoft.com/office/drawing/2014/main" id="{687AFF81-07B8-16D2-6E36-DAC283511898}"/>
              </a:ext>
            </a:extLst>
          </p:cNvPr>
          <p:cNvPicPr>
            <a:picLocks noChangeAspect="1"/>
          </p:cNvPicPr>
          <p:nvPr/>
        </p:nvPicPr>
        <p:blipFill>
          <a:blip r:embed="rId10">
            <a:extLst>
              <a:ext uri="{96DAC541-7B7A-43D3-8B79-37D633B846F1}">
                <asvg:svgBlip xmlns:asvg="http://schemas.microsoft.com/office/drawing/2016/SVG/main" r:embed="rId11"/>
              </a:ext>
            </a:extLst>
          </a:blip>
          <a:srcRect r="33846"/>
          <a:stretch>
            <a:fillRect/>
          </a:stretch>
        </p:blipFill>
        <p:spPr>
          <a:xfrm>
            <a:off x="8637710" y="3873973"/>
            <a:ext cx="2358308" cy="577830"/>
          </a:xfrm>
          <a:prstGeom prst="rect">
            <a:avLst/>
          </a:prstGeom>
        </p:spPr>
      </p:pic>
      <p:pic>
        <p:nvPicPr>
          <p:cNvPr id="53" name="Image 52">
            <a:extLst>
              <a:ext uri="{FF2B5EF4-FFF2-40B4-BE49-F238E27FC236}">
                <a16:creationId xmlns:a16="http://schemas.microsoft.com/office/drawing/2014/main" id="{1BE0013C-FFB8-94AD-A782-8DBE70BCCB2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195982" y="3920511"/>
            <a:ext cx="1756061" cy="489994"/>
          </a:xfrm>
          <a:prstGeom prst="rect">
            <a:avLst/>
          </a:prstGeom>
        </p:spPr>
      </p:pic>
    </p:spTree>
    <p:extLst>
      <p:ext uri="{BB962C8B-B14F-4D97-AF65-F5344CB8AC3E}">
        <p14:creationId xmlns:p14="http://schemas.microsoft.com/office/powerpoint/2010/main" val="44551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5A60A7-FBF4-35BD-AFF5-212621EF656A}"/>
              </a:ext>
            </a:extLst>
          </p:cNvPr>
          <p:cNvSpPr>
            <a:spLocks noGrp="1"/>
          </p:cNvSpPr>
          <p:nvPr>
            <p:ph type="title"/>
          </p:nvPr>
        </p:nvSpPr>
        <p:spPr/>
        <p:txBody>
          <a:bodyPr/>
          <a:lstStyle/>
          <a:p>
            <a:r>
              <a:rPr lang="fr-FR"/>
              <a:t>Dispositif de réemploi pour les restaurateurs</a:t>
            </a:r>
          </a:p>
        </p:txBody>
      </p:sp>
      <p:sp>
        <p:nvSpPr>
          <p:cNvPr id="4" name="Espace réservé de la date 3">
            <a:extLst>
              <a:ext uri="{FF2B5EF4-FFF2-40B4-BE49-F238E27FC236}">
                <a16:creationId xmlns:a16="http://schemas.microsoft.com/office/drawing/2014/main" id="{0C9109AA-AD67-09CA-D9D2-708C8BF515D5}"/>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2FABD212-BCDC-F664-0BAD-F639C5782C72}"/>
              </a:ext>
            </a:extLst>
          </p:cNvPr>
          <p:cNvSpPr>
            <a:spLocks noGrp="1"/>
          </p:cNvSpPr>
          <p:nvPr>
            <p:ph type="sldNum" sz="quarter" idx="12"/>
          </p:nvPr>
        </p:nvSpPr>
        <p:spPr/>
        <p:txBody>
          <a:bodyPr/>
          <a:lstStyle/>
          <a:p>
            <a:fld id="{523E91DC-5C0F-443B-9617-CF521B799BE5}" type="slidenum">
              <a:rPr lang="fr-FR" smtClean="0"/>
              <a:pPr/>
              <a:t>16</a:t>
            </a:fld>
            <a:endParaRPr lang="fr-FR"/>
          </a:p>
        </p:txBody>
      </p:sp>
      <p:sp>
        <p:nvSpPr>
          <p:cNvPr id="9" name="Rectangle 8">
            <a:extLst>
              <a:ext uri="{FF2B5EF4-FFF2-40B4-BE49-F238E27FC236}">
                <a16:creationId xmlns:a16="http://schemas.microsoft.com/office/drawing/2014/main" id="{A90B2476-9E46-D146-43A3-16A1BCF71761}"/>
              </a:ext>
            </a:extLst>
          </p:cNvPr>
          <p:cNvSpPr/>
          <p:nvPr/>
        </p:nvSpPr>
        <p:spPr>
          <a:xfrm>
            <a:off x="7316749" y="3978501"/>
            <a:ext cx="4252480" cy="503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00" err="1">
                <a:solidFill>
                  <a:schemeClr val="tx1"/>
                </a:solidFill>
              </a:rPr>
              <a:t>Citeo</a:t>
            </a:r>
            <a:r>
              <a:rPr lang="fr-FR" sz="1600" dirty="0">
                <a:solidFill>
                  <a:schemeClr val="tx1"/>
                </a:solidFill>
              </a:rPr>
              <a:t> Pro consacre 5% des contributions perçues au développement du réemploi et accompagne ses clients via son Appel </a:t>
            </a:r>
            <a:r>
              <a:rPr lang="en-US" sz="1600" dirty="0">
                <a:solidFill>
                  <a:srgbClr val="1F2937"/>
                </a:solidFill>
                <a:highlight>
                  <a:srgbClr val="FFFFFF"/>
                </a:highlight>
                <a:ea typeface="+mn-lt"/>
                <a:cs typeface="+mn-lt"/>
              </a:rPr>
              <a:t>À </a:t>
            </a:r>
            <a:r>
              <a:rPr lang="en-US" sz="1600" err="1">
                <a:solidFill>
                  <a:srgbClr val="1F2937"/>
                </a:solidFill>
                <a:highlight>
                  <a:srgbClr val="FFFFFF"/>
                </a:highlight>
                <a:ea typeface="+mn-lt"/>
                <a:cs typeface="+mn-lt"/>
              </a:rPr>
              <a:t>Projet</a:t>
            </a:r>
            <a:r>
              <a:rPr lang="en-US" sz="1600" dirty="0">
                <a:solidFill>
                  <a:srgbClr val="1F2937"/>
                </a:solidFill>
                <a:highlight>
                  <a:srgbClr val="FFFFFF"/>
                </a:highlight>
                <a:ea typeface="+mn-lt"/>
                <a:cs typeface="+mn-lt"/>
              </a:rPr>
              <a:t> </a:t>
            </a:r>
            <a:r>
              <a:rPr lang="en-US" sz="1600" err="1">
                <a:solidFill>
                  <a:srgbClr val="1F2937"/>
                </a:solidFill>
                <a:highlight>
                  <a:srgbClr val="FFFFFF"/>
                </a:highlight>
                <a:ea typeface="+mn-lt"/>
                <a:cs typeface="+mn-lt"/>
              </a:rPr>
              <a:t>EncoRE</a:t>
            </a:r>
            <a:r>
              <a:rPr lang="en-US" sz="1600" dirty="0">
                <a:solidFill>
                  <a:srgbClr val="1F2937"/>
                </a:solidFill>
                <a:highlight>
                  <a:srgbClr val="FFFFFF"/>
                </a:highlight>
                <a:ea typeface="+mn-lt"/>
                <a:cs typeface="+mn-lt"/>
              </a:rPr>
              <a:t> plus de </a:t>
            </a:r>
            <a:r>
              <a:rPr lang="en-US" sz="1600" err="1">
                <a:solidFill>
                  <a:srgbClr val="1F2937"/>
                </a:solidFill>
                <a:highlight>
                  <a:srgbClr val="FFFFFF"/>
                </a:highlight>
                <a:ea typeface="+mn-lt"/>
                <a:cs typeface="+mn-lt"/>
              </a:rPr>
              <a:t>réemploi</a:t>
            </a:r>
            <a:r>
              <a:rPr lang="en-US" sz="1600" dirty="0">
                <a:solidFill>
                  <a:srgbClr val="1F2937"/>
                </a:solidFill>
                <a:highlight>
                  <a:srgbClr val="FFFFFF"/>
                </a:highlight>
                <a:ea typeface="+mn-lt"/>
                <a:cs typeface="+mn-lt"/>
              </a:rPr>
              <a:t>.</a:t>
            </a:r>
          </a:p>
          <a:p>
            <a:pPr algn="ctr"/>
            <a:endParaRPr lang="en-US" sz="1600" dirty="0">
              <a:solidFill>
                <a:srgbClr val="1F2937"/>
              </a:solidFill>
              <a:highlight>
                <a:srgbClr val="FFFFFF"/>
              </a:highlight>
            </a:endParaRPr>
          </a:p>
          <a:p>
            <a:pPr algn="ctr"/>
            <a:r>
              <a:rPr lang="fr-FR" sz="1200" dirty="0">
                <a:solidFill>
                  <a:schemeClr val="tx1"/>
                </a:solidFill>
                <a:highlight>
                  <a:srgbClr val="FFFFFF"/>
                </a:highlight>
                <a:ea typeface="+mn-lt"/>
                <a:cs typeface="+mn-lt"/>
              </a:rPr>
              <a:t>Cet Appel À Projets 2025 est désormais clôturé en raison de l’épuisement de l’enveloppe budgétaire dédiée. Nous remercions l’ensemble des porteurs de projets pour leur mobilisation et leur intérêt.</a:t>
            </a:r>
            <a:br>
              <a:rPr lang="fr-FR" sz="1200" dirty="0">
                <a:highlight>
                  <a:srgbClr val="FFFFFF"/>
                </a:highlight>
                <a:ea typeface="+mn-lt"/>
                <a:cs typeface="+mn-lt"/>
              </a:rPr>
            </a:br>
            <a:endParaRPr lang="fr-FR" sz="1200" dirty="0">
              <a:solidFill>
                <a:schemeClr val="tx1"/>
              </a:solidFill>
              <a:highlight>
                <a:srgbClr val="FFFFFF"/>
              </a:highlight>
              <a:ea typeface="+mn-lt"/>
              <a:cs typeface="+mn-lt"/>
            </a:endParaRPr>
          </a:p>
        </p:txBody>
      </p:sp>
      <p:sp>
        <p:nvSpPr>
          <p:cNvPr id="10" name="Rectangle 9">
            <a:extLst>
              <a:ext uri="{FF2B5EF4-FFF2-40B4-BE49-F238E27FC236}">
                <a16:creationId xmlns:a16="http://schemas.microsoft.com/office/drawing/2014/main" id="{62B88559-9240-768F-805F-8E1D211280CE}"/>
              </a:ext>
            </a:extLst>
          </p:cNvPr>
          <p:cNvSpPr/>
          <p:nvPr/>
        </p:nvSpPr>
        <p:spPr>
          <a:xfrm>
            <a:off x="4062276" y="1441904"/>
            <a:ext cx="3713230" cy="3105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a:solidFill>
                  <a:schemeClr val="accent2"/>
                </a:solidFill>
                <a:latin typeface="+mj-lt"/>
              </a:rPr>
              <a:t>Solutions </a:t>
            </a:r>
            <a:r>
              <a:rPr lang="fr-FR" sz="2400" err="1">
                <a:solidFill>
                  <a:schemeClr val="accent2"/>
                </a:solidFill>
                <a:latin typeface="+mj-lt"/>
              </a:rPr>
              <a:t>citeo</a:t>
            </a:r>
            <a:r>
              <a:rPr lang="fr-FR" sz="2400">
                <a:solidFill>
                  <a:schemeClr val="accent2"/>
                </a:solidFill>
                <a:latin typeface="+mj-lt"/>
              </a:rPr>
              <a:t> pro</a:t>
            </a:r>
            <a:endParaRPr lang="fr-FR" sz="2400">
              <a:solidFill>
                <a:schemeClr val="accent2"/>
              </a:solidFill>
              <a:latin typeface="+mj-lt"/>
              <a:cs typeface="+mn-cs"/>
            </a:endParaRPr>
          </a:p>
        </p:txBody>
      </p:sp>
      <p:pic>
        <p:nvPicPr>
          <p:cNvPr id="11" name="Image 10">
            <a:extLst>
              <a:ext uri="{FF2B5EF4-FFF2-40B4-BE49-F238E27FC236}">
                <a16:creationId xmlns:a16="http://schemas.microsoft.com/office/drawing/2014/main" id="{5A6D5056-0DA0-DB19-3903-094D5CCFFAE9}"/>
              </a:ext>
            </a:extLst>
          </p:cNvPr>
          <p:cNvPicPr>
            <a:picLocks noChangeAspect="1"/>
          </p:cNvPicPr>
          <p:nvPr/>
        </p:nvPicPr>
        <p:blipFill>
          <a:blip r:embed="rId2"/>
          <a:stretch>
            <a:fillRect/>
          </a:stretch>
        </p:blipFill>
        <p:spPr>
          <a:xfrm>
            <a:off x="8054521" y="2029150"/>
            <a:ext cx="2777673" cy="671740"/>
          </a:xfrm>
          <a:prstGeom prst="rect">
            <a:avLst/>
          </a:prstGeom>
        </p:spPr>
      </p:pic>
      <p:sp>
        <p:nvSpPr>
          <p:cNvPr id="20" name="Rectangle 19">
            <a:extLst>
              <a:ext uri="{FF2B5EF4-FFF2-40B4-BE49-F238E27FC236}">
                <a16:creationId xmlns:a16="http://schemas.microsoft.com/office/drawing/2014/main" id="{39CF31AA-4649-13F7-ABD2-F0E06238D31A}"/>
              </a:ext>
            </a:extLst>
          </p:cNvPr>
          <p:cNvSpPr/>
          <p:nvPr/>
        </p:nvSpPr>
        <p:spPr>
          <a:xfrm>
            <a:off x="290359" y="3978392"/>
            <a:ext cx="4379480" cy="512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00" err="1">
                <a:solidFill>
                  <a:schemeClr val="tx1"/>
                </a:solidFill>
                <a:ea typeface="+mn-lt"/>
                <a:cs typeface="+mn-lt"/>
              </a:rPr>
              <a:t>Citeo</a:t>
            </a:r>
            <a:r>
              <a:rPr lang="fr-FR" sz="1600">
                <a:solidFill>
                  <a:schemeClr val="tx1"/>
                </a:solidFill>
                <a:ea typeface="+mn-lt"/>
                <a:cs typeface="+mn-lt"/>
              </a:rPr>
              <a:t> Pro lance un dispositif inédit </a:t>
            </a:r>
          </a:p>
          <a:p>
            <a:pPr algn="ctr"/>
            <a:r>
              <a:rPr lang="fr-FR" sz="1600">
                <a:solidFill>
                  <a:schemeClr val="tx1"/>
                </a:solidFill>
                <a:ea typeface="+mn-lt"/>
                <a:cs typeface="+mn-lt"/>
              </a:rPr>
              <a:t>pour soutenir</a:t>
            </a:r>
            <a:r>
              <a:rPr lang="fr-FR">
                <a:solidFill>
                  <a:schemeClr val="tx1"/>
                </a:solidFill>
              </a:rPr>
              <a:t> </a:t>
            </a:r>
            <a:r>
              <a:rPr lang="fr-FR" sz="1600">
                <a:solidFill>
                  <a:schemeClr val="tx1"/>
                </a:solidFill>
                <a:ea typeface="+mn-lt"/>
                <a:cs typeface="+mn-lt"/>
              </a:rPr>
              <a:t>le réemploi des emballages </a:t>
            </a:r>
          </a:p>
          <a:p>
            <a:pPr algn="ctr"/>
            <a:r>
              <a:rPr lang="fr-FR" sz="1600">
                <a:solidFill>
                  <a:schemeClr val="tx1"/>
                </a:solidFill>
                <a:ea typeface="+mn-lt"/>
                <a:cs typeface="+mn-lt"/>
              </a:rPr>
              <a:t>de la restauration.</a:t>
            </a:r>
            <a:endParaRPr lang="fr-FR">
              <a:solidFill>
                <a:schemeClr val="tx1"/>
              </a:solidFill>
            </a:endParaRPr>
          </a:p>
          <a:p>
            <a:pPr algn="ctr"/>
            <a:endParaRPr lang="fr-FR" sz="1600">
              <a:solidFill>
                <a:schemeClr val="tx1"/>
              </a:solidFill>
            </a:endParaRPr>
          </a:p>
          <a:p>
            <a:pPr algn="ctr"/>
            <a:r>
              <a:rPr lang="fr-FR" sz="1600">
                <a:solidFill>
                  <a:schemeClr val="tx1"/>
                </a:solidFill>
              </a:rPr>
              <a:t>Ce soutient concerne les fûts, les bouteilles en verre consignées et les bacs </a:t>
            </a:r>
            <a:r>
              <a:rPr lang="fr-FR" sz="1600" err="1">
                <a:solidFill>
                  <a:schemeClr val="tx1"/>
                </a:solidFill>
              </a:rPr>
              <a:t>gastronormes</a:t>
            </a:r>
            <a:r>
              <a:rPr lang="fr-FR" sz="1600">
                <a:solidFill>
                  <a:schemeClr val="tx1"/>
                </a:solidFill>
              </a:rPr>
              <a:t> pour chaque boucle de réemploi. </a:t>
            </a:r>
            <a:endParaRPr lang="fr-FR">
              <a:solidFill>
                <a:schemeClr val="tx1"/>
              </a:solidFill>
            </a:endParaRPr>
          </a:p>
        </p:txBody>
      </p:sp>
      <p:pic>
        <p:nvPicPr>
          <p:cNvPr id="21" name="Image 20">
            <a:extLst>
              <a:ext uri="{FF2B5EF4-FFF2-40B4-BE49-F238E27FC236}">
                <a16:creationId xmlns:a16="http://schemas.microsoft.com/office/drawing/2014/main" id="{62D093B4-26DB-097D-CA06-2017A44F04D3}"/>
              </a:ext>
            </a:extLst>
          </p:cNvPr>
          <p:cNvPicPr>
            <a:picLocks noChangeAspect="1"/>
          </p:cNvPicPr>
          <p:nvPr/>
        </p:nvPicPr>
        <p:blipFill>
          <a:blip r:embed="rId3"/>
          <a:stretch>
            <a:fillRect/>
          </a:stretch>
        </p:blipFill>
        <p:spPr>
          <a:xfrm>
            <a:off x="5122183" y="3567436"/>
            <a:ext cx="1439637" cy="1495880"/>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id="{85E1C97E-6B51-A536-5097-FB0D1C6D4F51}"/>
              </a:ext>
            </a:extLst>
          </p:cNvPr>
          <p:cNvPicPr>
            <a:picLocks noChangeAspect="1"/>
          </p:cNvPicPr>
          <p:nvPr/>
        </p:nvPicPr>
        <p:blipFill>
          <a:blip r:embed="rId4"/>
          <a:stretch>
            <a:fillRect/>
          </a:stretch>
        </p:blipFill>
        <p:spPr>
          <a:xfrm rot="16200000">
            <a:off x="4712155" y="2617432"/>
            <a:ext cx="635906" cy="1091747"/>
          </a:xfrm>
          <a:prstGeom prst="rect">
            <a:avLst/>
          </a:prstGeom>
        </p:spPr>
      </p:pic>
      <p:pic>
        <p:nvPicPr>
          <p:cNvPr id="23" name="Image 22">
            <a:extLst>
              <a:ext uri="{FF2B5EF4-FFF2-40B4-BE49-F238E27FC236}">
                <a16:creationId xmlns:a16="http://schemas.microsoft.com/office/drawing/2014/main" id="{30944685-403D-63C3-B1FB-76AFAB261EEA}"/>
              </a:ext>
            </a:extLst>
          </p:cNvPr>
          <p:cNvPicPr>
            <a:picLocks noChangeAspect="1"/>
          </p:cNvPicPr>
          <p:nvPr/>
        </p:nvPicPr>
        <p:blipFill>
          <a:blip r:embed="rId5"/>
          <a:stretch>
            <a:fillRect/>
          </a:stretch>
        </p:blipFill>
        <p:spPr>
          <a:xfrm rot="5400000">
            <a:off x="6218011" y="2599288"/>
            <a:ext cx="672194" cy="1118962"/>
          </a:xfrm>
          <a:prstGeom prst="rect">
            <a:avLst/>
          </a:prstGeom>
        </p:spPr>
      </p:pic>
      <p:grpSp>
        <p:nvGrpSpPr>
          <p:cNvPr id="24" name="Groupe 23">
            <a:extLst>
              <a:ext uri="{FF2B5EF4-FFF2-40B4-BE49-F238E27FC236}">
                <a16:creationId xmlns:a16="http://schemas.microsoft.com/office/drawing/2014/main" id="{9BB2D723-7D7F-791F-73E7-06A96C6BE3D5}"/>
              </a:ext>
            </a:extLst>
          </p:cNvPr>
          <p:cNvGrpSpPr/>
          <p:nvPr/>
        </p:nvGrpSpPr>
        <p:grpSpPr>
          <a:xfrm>
            <a:off x="610962" y="1564921"/>
            <a:ext cx="3873048" cy="1718129"/>
            <a:chOff x="638176" y="2510972"/>
            <a:chExt cx="3873048" cy="1718129"/>
          </a:xfrm>
        </p:grpSpPr>
        <p:pic>
          <p:nvPicPr>
            <p:cNvPr id="25" name="Image 24">
              <a:extLst>
                <a:ext uri="{FF2B5EF4-FFF2-40B4-BE49-F238E27FC236}">
                  <a16:creationId xmlns:a16="http://schemas.microsoft.com/office/drawing/2014/main" id="{5A3EF441-98FE-348F-9F81-ED8C98F603DE}"/>
                </a:ext>
              </a:extLst>
            </p:cNvPr>
            <p:cNvPicPr>
              <a:picLocks noChangeAspect="1"/>
            </p:cNvPicPr>
            <p:nvPr/>
          </p:nvPicPr>
          <p:blipFill>
            <a:blip r:embed="rId6"/>
            <a:stretch>
              <a:fillRect/>
            </a:stretch>
          </p:blipFill>
          <p:spPr>
            <a:xfrm>
              <a:off x="2029280" y="2510972"/>
              <a:ext cx="2481944" cy="1718129"/>
            </a:xfrm>
            <a:prstGeom prst="rect">
              <a:avLst/>
            </a:prstGeom>
          </p:spPr>
        </p:pic>
        <p:pic>
          <p:nvPicPr>
            <p:cNvPr id="26" name="Image 25" descr="Une image contenant cylindre, tonneau&#10;&#10;Le contenu généré par l’IA peut être incorrect.">
              <a:extLst>
                <a:ext uri="{FF2B5EF4-FFF2-40B4-BE49-F238E27FC236}">
                  <a16:creationId xmlns:a16="http://schemas.microsoft.com/office/drawing/2014/main" id="{FDF9784E-D564-FB75-DEE3-C1BCE90EF5D9}"/>
                </a:ext>
              </a:extLst>
            </p:cNvPr>
            <p:cNvPicPr>
              <a:picLocks noChangeAspect="1"/>
            </p:cNvPicPr>
            <p:nvPr/>
          </p:nvPicPr>
          <p:blipFill>
            <a:blip r:embed="rId7"/>
            <a:stretch>
              <a:fillRect/>
            </a:stretch>
          </p:blipFill>
          <p:spPr>
            <a:xfrm>
              <a:off x="638176" y="2626405"/>
              <a:ext cx="2234293" cy="1351191"/>
            </a:xfrm>
            <a:prstGeom prst="rect">
              <a:avLst/>
            </a:prstGeom>
          </p:spPr>
        </p:pic>
        <p:pic>
          <p:nvPicPr>
            <p:cNvPr id="27" name="Image 26" descr="Une image contenant Bouteille en verre, boisson, bouteille, liquide&#10;&#10;Le contenu généré par l’IA peut être incorrect.">
              <a:extLst>
                <a:ext uri="{FF2B5EF4-FFF2-40B4-BE49-F238E27FC236}">
                  <a16:creationId xmlns:a16="http://schemas.microsoft.com/office/drawing/2014/main" id="{FA0135E6-EBB3-569A-9D13-E64D97E853CB}"/>
                </a:ext>
              </a:extLst>
            </p:cNvPr>
            <p:cNvPicPr>
              <a:picLocks noChangeAspect="1"/>
            </p:cNvPicPr>
            <p:nvPr/>
          </p:nvPicPr>
          <p:blipFill>
            <a:blip r:embed="rId8"/>
            <a:stretch>
              <a:fillRect/>
            </a:stretch>
          </p:blipFill>
          <p:spPr>
            <a:xfrm>
              <a:off x="2033814" y="2581501"/>
              <a:ext cx="840016" cy="1504499"/>
            </a:xfrm>
            <a:prstGeom prst="rect">
              <a:avLst/>
            </a:prstGeom>
          </p:spPr>
        </p:pic>
      </p:grpSp>
      <p:sp>
        <p:nvSpPr>
          <p:cNvPr id="28" name="Rectangle 27">
            <a:extLst>
              <a:ext uri="{FF2B5EF4-FFF2-40B4-BE49-F238E27FC236}">
                <a16:creationId xmlns:a16="http://schemas.microsoft.com/office/drawing/2014/main" id="{64EFEB92-B88D-406E-87F7-1180D7328782}"/>
              </a:ext>
            </a:extLst>
          </p:cNvPr>
          <p:cNvSpPr/>
          <p:nvPr/>
        </p:nvSpPr>
        <p:spPr>
          <a:xfrm>
            <a:off x="3252749" y="2110903"/>
            <a:ext cx="5186837" cy="503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00">
                <a:solidFill>
                  <a:schemeClr val="tx1"/>
                </a:solidFill>
                <a:ea typeface="+mn-lt"/>
                <a:cs typeface="+mn-lt"/>
              </a:rPr>
              <a:t>Si vous êtes concerné,</a:t>
            </a:r>
          </a:p>
          <a:p>
            <a:pPr algn="ctr"/>
            <a:r>
              <a:rPr lang="fr-FR" sz="1600">
                <a:solidFill>
                  <a:schemeClr val="tx1"/>
                </a:solidFill>
              </a:rPr>
              <a:t>Scannez-moi ou rendez-vous</a:t>
            </a:r>
          </a:p>
          <a:p>
            <a:pPr algn="ctr"/>
            <a:r>
              <a:rPr lang="fr-FR" sz="1600">
                <a:solidFill>
                  <a:schemeClr val="tx1"/>
                </a:solidFill>
              </a:rPr>
              <a:t>Sur citeopro.com</a:t>
            </a:r>
          </a:p>
        </p:txBody>
      </p:sp>
    </p:spTree>
    <p:extLst>
      <p:ext uri="{BB962C8B-B14F-4D97-AF65-F5344CB8AC3E}">
        <p14:creationId xmlns:p14="http://schemas.microsoft.com/office/powerpoint/2010/main" val="2835823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E095-9CCF-A562-AC16-3A3C9BF67232}"/>
            </a:ext>
          </a:extLst>
        </p:cNvPr>
        <p:cNvGrpSpPr/>
        <p:nvPr/>
      </p:nvGrpSpPr>
      <p:grpSpPr>
        <a:xfrm>
          <a:off x="0" y="0"/>
          <a:ext cx="0" cy="0"/>
          <a:chOff x="0" y="0"/>
          <a:chExt cx="0" cy="0"/>
        </a:xfrm>
      </p:grpSpPr>
      <p:sp>
        <p:nvSpPr>
          <p:cNvPr id="23" name="Titre 22">
            <a:extLst>
              <a:ext uri="{FF2B5EF4-FFF2-40B4-BE49-F238E27FC236}">
                <a16:creationId xmlns:a16="http://schemas.microsoft.com/office/drawing/2014/main" id="{EA8A42AA-6815-86B6-79B7-DA614373FD4F}"/>
              </a:ext>
            </a:extLst>
          </p:cNvPr>
          <p:cNvSpPr>
            <a:spLocks noGrp="1"/>
          </p:cNvSpPr>
          <p:nvPr>
            <p:ph type="title"/>
          </p:nvPr>
        </p:nvSpPr>
        <p:spPr/>
        <p:txBody>
          <a:bodyPr/>
          <a:lstStyle/>
          <a:p>
            <a:r>
              <a:rPr lang="fr-FR"/>
              <a:t>05</a:t>
            </a:r>
          </a:p>
        </p:txBody>
      </p:sp>
      <p:sp>
        <p:nvSpPr>
          <p:cNvPr id="3" name="Espace réservé de la date 2">
            <a:extLst>
              <a:ext uri="{FF2B5EF4-FFF2-40B4-BE49-F238E27FC236}">
                <a16:creationId xmlns:a16="http://schemas.microsoft.com/office/drawing/2014/main" id="{2996EDC9-12C7-C2D7-6892-288D1468BDC5}"/>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4" name="Espace réservé du numéro de diapositive 3">
            <a:extLst>
              <a:ext uri="{FF2B5EF4-FFF2-40B4-BE49-F238E27FC236}">
                <a16:creationId xmlns:a16="http://schemas.microsoft.com/office/drawing/2014/main" id="{7066FD03-F1A9-1539-082A-41591F4182D8}"/>
              </a:ext>
            </a:extLst>
          </p:cNvPr>
          <p:cNvSpPr>
            <a:spLocks noGrp="1"/>
          </p:cNvSpPr>
          <p:nvPr>
            <p:ph type="sldNum" sz="quarter" idx="12"/>
          </p:nvPr>
        </p:nvSpPr>
        <p:spPr/>
        <p:txBody>
          <a:bodyPr/>
          <a:lstStyle/>
          <a:p>
            <a:fld id="{523E91DC-5C0F-443B-9617-CF521B799BE5}" type="slidenum">
              <a:rPr lang="fr-FR" smtClean="0"/>
              <a:pPr/>
              <a:t>17</a:t>
            </a:fld>
            <a:endParaRPr lang="fr-FR"/>
          </a:p>
        </p:txBody>
      </p:sp>
      <p:sp>
        <p:nvSpPr>
          <p:cNvPr id="24" name="Espace réservé du texte 23">
            <a:extLst>
              <a:ext uri="{FF2B5EF4-FFF2-40B4-BE49-F238E27FC236}">
                <a16:creationId xmlns:a16="http://schemas.microsoft.com/office/drawing/2014/main" id="{90E99801-89D1-B421-FD30-B5D292CB8557}"/>
              </a:ext>
            </a:extLst>
          </p:cNvPr>
          <p:cNvSpPr>
            <a:spLocks noGrp="1"/>
          </p:cNvSpPr>
          <p:nvPr>
            <p:ph type="body" sz="quarter" idx="14"/>
          </p:nvPr>
        </p:nvSpPr>
        <p:spPr/>
        <p:txBody>
          <a:bodyPr/>
          <a:lstStyle/>
          <a:p>
            <a:r>
              <a:rPr lang="fr-FR"/>
              <a:t>Des outils</a:t>
            </a:r>
          </a:p>
        </p:txBody>
      </p:sp>
      <p:sp>
        <p:nvSpPr>
          <p:cNvPr id="25" name="Espace réservé du texte 24">
            <a:extLst>
              <a:ext uri="{FF2B5EF4-FFF2-40B4-BE49-F238E27FC236}">
                <a16:creationId xmlns:a16="http://schemas.microsoft.com/office/drawing/2014/main" id="{5C77C08F-7545-0EBA-DD83-CA464C563903}"/>
              </a:ext>
            </a:extLst>
          </p:cNvPr>
          <p:cNvSpPr>
            <a:spLocks noGrp="1"/>
          </p:cNvSpPr>
          <p:nvPr>
            <p:ph type="body" sz="quarter" idx="15"/>
          </p:nvPr>
        </p:nvSpPr>
        <p:spPr/>
        <p:txBody>
          <a:bodyPr/>
          <a:lstStyle/>
          <a:p>
            <a:r>
              <a:rPr lang="fr-FR"/>
              <a:t>à votre disposition pour sensibiliser vos clients</a:t>
            </a:r>
          </a:p>
        </p:txBody>
      </p:sp>
      <p:pic>
        <p:nvPicPr>
          <p:cNvPr id="13" name="Espace réservé pour une image  12" descr="Une image contenant cylindre, bleu, tonneau&#10;&#10;Le contenu généré par l’IA peut être incorrect.">
            <a:extLst>
              <a:ext uri="{FF2B5EF4-FFF2-40B4-BE49-F238E27FC236}">
                <a16:creationId xmlns:a16="http://schemas.microsoft.com/office/drawing/2014/main" id="{D4AD6C0A-3C74-68A5-052D-13980A086BFD}"/>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30738" b="30738"/>
          <a:stretch>
            <a:fillRect/>
          </a:stretch>
        </p:blipFill>
        <p:spPr/>
      </p:pic>
    </p:spTree>
    <p:extLst>
      <p:ext uri="{BB962C8B-B14F-4D97-AF65-F5344CB8AC3E}">
        <p14:creationId xmlns:p14="http://schemas.microsoft.com/office/powerpoint/2010/main" val="365943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75D158-540D-F565-3E8E-5E6189DE80E9}"/>
              </a:ext>
            </a:extLst>
          </p:cNvPr>
          <p:cNvSpPr>
            <a:spLocks noGrp="1"/>
          </p:cNvSpPr>
          <p:nvPr>
            <p:ph type="title"/>
          </p:nvPr>
        </p:nvSpPr>
        <p:spPr/>
        <p:txBody>
          <a:bodyPr/>
          <a:lstStyle/>
          <a:p>
            <a:r>
              <a:rPr lang="fr-FR"/>
              <a:t>Un kit pratique pour vous aider</a:t>
            </a:r>
          </a:p>
        </p:txBody>
      </p:sp>
      <p:sp>
        <p:nvSpPr>
          <p:cNvPr id="4" name="Espace réservé de la date 3">
            <a:extLst>
              <a:ext uri="{FF2B5EF4-FFF2-40B4-BE49-F238E27FC236}">
                <a16:creationId xmlns:a16="http://schemas.microsoft.com/office/drawing/2014/main" id="{05F6A977-CF02-1396-16FF-DCC1449522DE}"/>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47DB3549-FB7A-500C-F03B-E9FA1BBC3ED3}"/>
              </a:ext>
            </a:extLst>
          </p:cNvPr>
          <p:cNvSpPr>
            <a:spLocks noGrp="1"/>
          </p:cNvSpPr>
          <p:nvPr>
            <p:ph type="sldNum" sz="quarter" idx="12"/>
          </p:nvPr>
        </p:nvSpPr>
        <p:spPr/>
        <p:txBody>
          <a:bodyPr/>
          <a:lstStyle/>
          <a:p>
            <a:fld id="{523E91DC-5C0F-443B-9617-CF521B799BE5}" type="slidenum">
              <a:rPr lang="fr-FR" smtClean="0"/>
              <a:pPr/>
              <a:t>18</a:t>
            </a:fld>
            <a:endParaRPr lang="fr-FR"/>
          </a:p>
        </p:txBody>
      </p:sp>
      <p:sp>
        <p:nvSpPr>
          <p:cNvPr id="12" name="Espace réservé du texte 11">
            <a:extLst>
              <a:ext uri="{FF2B5EF4-FFF2-40B4-BE49-F238E27FC236}">
                <a16:creationId xmlns:a16="http://schemas.microsoft.com/office/drawing/2014/main" id="{2DD9DB23-48CC-FF21-3A2E-4C23B71E72E9}"/>
              </a:ext>
            </a:extLst>
          </p:cNvPr>
          <p:cNvSpPr>
            <a:spLocks noGrp="1"/>
          </p:cNvSpPr>
          <p:nvPr>
            <p:ph type="body" sz="quarter" idx="19"/>
          </p:nvPr>
        </p:nvSpPr>
        <p:spPr>
          <a:xfrm>
            <a:off x="8577441" y="1702801"/>
            <a:ext cx="2463759" cy="332636"/>
          </a:xfrm>
        </p:spPr>
        <p:txBody>
          <a:bodyPr/>
          <a:lstStyle/>
          <a:p>
            <a:pPr algn="ctr"/>
            <a:r>
              <a:rPr lang="fr-FR"/>
              <a:t>L’affiche Mémo tri</a:t>
            </a:r>
          </a:p>
        </p:txBody>
      </p:sp>
      <p:sp>
        <p:nvSpPr>
          <p:cNvPr id="13" name="Espace réservé du texte 12">
            <a:extLst>
              <a:ext uri="{FF2B5EF4-FFF2-40B4-BE49-F238E27FC236}">
                <a16:creationId xmlns:a16="http://schemas.microsoft.com/office/drawing/2014/main" id="{0B1C8C20-6BCB-B41D-B600-AF010DE848E2}"/>
              </a:ext>
            </a:extLst>
          </p:cNvPr>
          <p:cNvSpPr>
            <a:spLocks noGrp="1"/>
          </p:cNvSpPr>
          <p:nvPr>
            <p:ph type="body" sz="quarter" idx="20"/>
          </p:nvPr>
        </p:nvSpPr>
        <p:spPr>
          <a:xfrm>
            <a:off x="8577441" y="2064313"/>
            <a:ext cx="2526317" cy="226500"/>
          </a:xfrm>
        </p:spPr>
        <p:txBody>
          <a:bodyPr/>
          <a:lstStyle/>
          <a:p>
            <a:pPr algn="ctr"/>
            <a:r>
              <a:rPr lang="fr-FR">
                <a:solidFill>
                  <a:schemeClr val="accent2"/>
                </a:solidFill>
              </a:rPr>
              <a:t>Un déchet bien trié, c’est un déchet mieux traité</a:t>
            </a:r>
          </a:p>
        </p:txBody>
      </p:sp>
      <p:sp>
        <p:nvSpPr>
          <p:cNvPr id="14" name="Espace réservé du texte 13">
            <a:extLst>
              <a:ext uri="{FF2B5EF4-FFF2-40B4-BE49-F238E27FC236}">
                <a16:creationId xmlns:a16="http://schemas.microsoft.com/office/drawing/2014/main" id="{1320E384-5373-F1BD-9535-04AC98403C1E}"/>
              </a:ext>
            </a:extLst>
          </p:cNvPr>
          <p:cNvSpPr>
            <a:spLocks noGrp="1"/>
          </p:cNvSpPr>
          <p:nvPr>
            <p:ph type="body" sz="quarter" idx="21"/>
          </p:nvPr>
        </p:nvSpPr>
        <p:spPr>
          <a:xfrm>
            <a:off x="8577441" y="2623941"/>
            <a:ext cx="2526317" cy="1197555"/>
          </a:xfrm>
        </p:spPr>
        <p:txBody>
          <a:bodyPr/>
          <a:lstStyle/>
          <a:p>
            <a:pPr algn="ctr"/>
            <a:r>
              <a:rPr lang="fr-FR" sz="1400"/>
              <a:t>Pour que le recyclage fonctionne, il faut commencer par jeter ses déchets dans les bonnes poubelles. </a:t>
            </a:r>
          </a:p>
        </p:txBody>
      </p:sp>
      <p:pic>
        <p:nvPicPr>
          <p:cNvPr id="17" name="Picture 2" descr="Une image contenant motif, carré, pixel, point&#10;&#10;Le contenu généré par l’IA peut être incorrect.">
            <a:extLst>
              <a:ext uri="{FF2B5EF4-FFF2-40B4-BE49-F238E27FC236}">
                <a16:creationId xmlns:a16="http://schemas.microsoft.com/office/drawing/2014/main" id="{162B1AAE-1F93-41F6-B8CC-A8882B444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472" y="3581605"/>
            <a:ext cx="1192256" cy="119755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5">
            <a:extLst>
              <a:ext uri="{FF2B5EF4-FFF2-40B4-BE49-F238E27FC236}">
                <a16:creationId xmlns:a16="http://schemas.microsoft.com/office/drawing/2014/main" id="{9C983D10-7BF7-1659-81DB-1E7EB289E9D4}"/>
              </a:ext>
            </a:extLst>
          </p:cNvPr>
          <p:cNvSpPr txBox="1"/>
          <p:nvPr/>
        </p:nvSpPr>
        <p:spPr>
          <a:xfrm>
            <a:off x="8577441" y="4808036"/>
            <a:ext cx="2526317" cy="892552"/>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solidFill>
                  <a:schemeClr val="accent3"/>
                </a:solidFill>
                <a:latin typeface="Trade Gothic Inline"/>
                <a:ea typeface="+mn-lt"/>
                <a:cs typeface="+mn-lt"/>
              </a:rPr>
              <a:t>Scannez-moi</a:t>
            </a:r>
            <a:endParaRPr lang="fr-FR">
              <a:solidFill>
                <a:schemeClr val="accent3"/>
              </a:solidFill>
              <a:latin typeface="Trade Gothic Inline"/>
            </a:endParaRPr>
          </a:p>
          <a:p>
            <a:pPr algn="ctr"/>
            <a:r>
              <a:rPr lang="fr-FR" sz="1200">
                <a:ea typeface="+mn-lt"/>
                <a:cs typeface="+mn-lt"/>
              </a:rPr>
              <a:t>pour télécharger</a:t>
            </a:r>
            <a:r>
              <a:rPr lang="fr-FR" sz="1200">
                <a:cs typeface="Arial"/>
              </a:rPr>
              <a:t> </a:t>
            </a:r>
          </a:p>
          <a:p>
            <a:pPr algn="ctr"/>
            <a:r>
              <a:rPr lang="fr-FR" sz="1200">
                <a:ea typeface="+mn-lt"/>
                <a:cs typeface="+mn-lt"/>
              </a:rPr>
              <a:t>l’ensemble des outils.</a:t>
            </a:r>
            <a:endParaRPr lang="fr-FR" sz="1200">
              <a:cs typeface="Arial"/>
            </a:endParaRPr>
          </a:p>
          <a:p>
            <a:pPr algn="ctr"/>
            <a:r>
              <a:rPr lang="fr-FR" sz="1200">
                <a:ea typeface="+mn-lt"/>
                <a:cs typeface="+mn-lt"/>
              </a:rPr>
              <a:t>Ou rendez-vous sur</a:t>
            </a:r>
            <a:r>
              <a:rPr lang="fr-FR" sz="1200">
                <a:cs typeface="Arial"/>
              </a:rPr>
              <a:t> </a:t>
            </a:r>
            <a:r>
              <a:rPr lang="fr-FR" sz="1200">
                <a:ea typeface="+mn-lt"/>
                <a:cs typeface="+mn-lt"/>
              </a:rPr>
              <a:t>citeopro.com</a:t>
            </a:r>
            <a:endParaRPr lang="fr-FR" sz="1200"/>
          </a:p>
        </p:txBody>
      </p:sp>
      <p:pic>
        <p:nvPicPr>
          <p:cNvPr id="19" name="Image 18">
            <a:extLst>
              <a:ext uri="{FF2B5EF4-FFF2-40B4-BE49-F238E27FC236}">
                <a16:creationId xmlns:a16="http://schemas.microsoft.com/office/drawing/2014/main" id="{3D723042-6F84-4539-F782-F9A3F3F2A041}"/>
              </a:ext>
            </a:extLst>
          </p:cNvPr>
          <p:cNvPicPr>
            <a:picLocks noChangeAspect="1"/>
          </p:cNvPicPr>
          <p:nvPr/>
        </p:nvPicPr>
        <p:blipFill>
          <a:blip r:embed="rId3"/>
          <a:stretch>
            <a:fillRect/>
          </a:stretch>
        </p:blipFill>
        <p:spPr>
          <a:xfrm rot="12405191">
            <a:off x="10470213" y="4489746"/>
            <a:ext cx="362089" cy="578832"/>
          </a:xfrm>
          <a:prstGeom prst="rect">
            <a:avLst/>
          </a:prstGeom>
          <a:ln>
            <a:noFill/>
          </a:ln>
        </p:spPr>
      </p:pic>
      <p:pic>
        <p:nvPicPr>
          <p:cNvPr id="6" name="Image 5" descr="Une image contenant texte, boisson gazeuse, appareil de cuisine, nourriture&#10;&#10;Le contenu généré par l’IA peut être incorrect.">
            <a:extLst>
              <a:ext uri="{FF2B5EF4-FFF2-40B4-BE49-F238E27FC236}">
                <a16:creationId xmlns:a16="http://schemas.microsoft.com/office/drawing/2014/main" id="{5332B66C-4507-19B0-F4C5-693CB43C2935}"/>
              </a:ext>
            </a:extLst>
          </p:cNvPr>
          <p:cNvPicPr>
            <a:picLocks noChangeAspect="1"/>
          </p:cNvPicPr>
          <p:nvPr/>
        </p:nvPicPr>
        <p:blipFill>
          <a:blip r:embed="rId4"/>
          <a:stretch>
            <a:fillRect/>
          </a:stretch>
        </p:blipFill>
        <p:spPr>
          <a:xfrm>
            <a:off x="634564" y="1023257"/>
            <a:ext cx="7265272" cy="5116286"/>
          </a:xfrm>
          <a:prstGeom prst="rect">
            <a:avLst/>
          </a:prstGeom>
        </p:spPr>
      </p:pic>
    </p:spTree>
    <p:extLst>
      <p:ext uri="{BB962C8B-B14F-4D97-AF65-F5344CB8AC3E}">
        <p14:creationId xmlns:p14="http://schemas.microsoft.com/office/powerpoint/2010/main" val="205328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81CC-AD4D-56EF-530D-D7B4479AB8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5CA8BC-C9E8-9975-4A9D-6837A2A7EE20}"/>
              </a:ext>
            </a:extLst>
          </p:cNvPr>
          <p:cNvSpPr>
            <a:spLocks noGrp="1"/>
          </p:cNvSpPr>
          <p:nvPr>
            <p:ph type="title"/>
          </p:nvPr>
        </p:nvSpPr>
        <p:spPr/>
        <p:txBody>
          <a:bodyPr/>
          <a:lstStyle/>
          <a:p>
            <a:r>
              <a:rPr lang="fr-FR"/>
              <a:t>Un kit pratique pour vous aider</a:t>
            </a:r>
          </a:p>
        </p:txBody>
      </p:sp>
      <p:sp>
        <p:nvSpPr>
          <p:cNvPr id="4" name="Espace réservé de la date 3">
            <a:extLst>
              <a:ext uri="{FF2B5EF4-FFF2-40B4-BE49-F238E27FC236}">
                <a16:creationId xmlns:a16="http://schemas.microsoft.com/office/drawing/2014/main" id="{C3A9250C-9DB6-1745-D9CB-6B8AD6F49391}"/>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62109390-0FC5-879E-89F1-51136C8EC101}"/>
              </a:ext>
            </a:extLst>
          </p:cNvPr>
          <p:cNvSpPr>
            <a:spLocks noGrp="1"/>
          </p:cNvSpPr>
          <p:nvPr>
            <p:ph type="sldNum" sz="quarter" idx="12"/>
          </p:nvPr>
        </p:nvSpPr>
        <p:spPr/>
        <p:txBody>
          <a:bodyPr/>
          <a:lstStyle/>
          <a:p>
            <a:fld id="{523E91DC-5C0F-443B-9617-CF521B799BE5}" type="slidenum">
              <a:rPr lang="fr-FR" smtClean="0"/>
              <a:pPr/>
              <a:t>19</a:t>
            </a:fld>
            <a:endParaRPr lang="fr-FR"/>
          </a:p>
        </p:txBody>
      </p:sp>
      <p:sp>
        <p:nvSpPr>
          <p:cNvPr id="12" name="Espace réservé du texte 11">
            <a:extLst>
              <a:ext uri="{FF2B5EF4-FFF2-40B4-BE49-F238E27FC236}">
                <a16:creationId xmlns:a16="http://schemas.microsoft.com/office/drawing/2014/main" id="{C88EB6A3-376B-F9C7-FFA8-E73EDC9F1410}"/>
              </a:ext>
            </a:extLst>
          </p:cNvPr>
          <p:cNvSpPr>
            <a:spLocks noGrp="1"/>
          </p:cNvSpPr>
          <p:nvPr>
            <p:ph type="body" sz="quarter" idx="19"/>
          </p:nvPr>
        </p:nvSpPr>
        <p:spPr>
          <a:xfrm>
            <a:off x="8577441" y="1702801"/>
            <a:ext cx="2526317" cy="265309"/>
          </a:xfrm>
        </p:spPr>
        <p:txBody>
          <a:bodyPr/>
          <a:lstStyle/>
          <a:p>
            <a:pPr algn="ctr"/>
            <a:r>
              <a:rPr lang="fr-FR"/>
              <a:t>L’affiche destination</a:t>
            </a:r>
          </a:p>
        </p:txBody>
      </p:sp>
      <p:sp>
        <p:nvSpPr>
          <p:cNvPr id="14" name="Espace réservé du texte 13">
            <a:extLst>
              <a:ext uri="{FF2B5EF4-FFF2-40B4-BE49-F238E27FC236}">
                <a16:creationId xmlns:a16="http://schemas.microsoft.com/office/drawing/2014/main" id="{916BD0A1-3866-A813-732B-5D59C0D1AFD6}"/>
              </a:ext>
            </a:extLst>
          </p:cNvPr>
          <p:cNvSpPr>
            <a:spLocks noGrp="1"/>
          </p:cNvSpPr>
          <p:nvPr>
            <p:ph type="body" sz="quarter" idx="21"/>
          </p:nvPr>
        </p:nvSpPr>
        <p:spPr>
          <a:xfrm>
            <a:off x="8577440" y="2078840"/>
            <a:ext cx="2526317" cy="1197555"/>
          </a:xfrm>
        </p:spPr>
        <p:txBody>
          <a:bodyPr/>
          <a:lstStyle/>
          <a:p>
            <a:pPr algn="ctr"/>
            <a:r>
              <a:rPr lang="fr-FR" sz="1400"/>
              <a:t>Chaque flux suit un circuit spécifique pour être </a:t>
            </a:r>
            <a:r>
              <a:rPr lang="fr-FR" sz="1400" b="1"/>
              <a:t>recyclé</a:t>
            </a:r>
            <a:r>
              <a:rPr lang="fr-FR" sz="1400"/>
              <a:t>, </a:t>
            </a:r>
            <a:r>
              <a:rPr lang="fr-FR" sz="1400" b="1"/>
              <a:t>transformé</a:t>
            </a:r>
            <a:r>
              <a:rPr lang="fr-FR" sz="1400"/>
              <a:t> ou </a:t>
            </a:r>
            <a:r>
              <a:rPr lang="fr-FR" sz="1400" b="1"/>
              <a:t>valorisé</a:t>
            </a:r>
            <a:r>
              <a:rPr lang="fr-FR" sz="1400"/>
              <a:t> </a:t>
            </a:r>
            <a:r>
              <a:rPr lang="fr-FR" sz="1400" b="1"/>
              <a:t>en énergie</a:t>
            </a:r>
            <a:r>
              <a:rPr lang="fr-FR" sz="1400"/>
              <a:t>, évitant ainsi l’enfouissement.</a:t>
            </a:r>
            <a:endParaRPr lang="fr-FR" sz="1400" b="1"/>
          </a:p>
        </p:txBody>
      </p:sp>
      <p:pic>
        <p:nvPicPr>
          <p:cNvPr id="17" name="Picture 2" descr="Une image contenant motif, carré, pixel, point&#10;&#10;Le contenu généré par l’IA peut être incorrect.">
            <a:extLst>
              <a:ext uri="{FF2B5EF4-FFF2-40B4-BE49-F238E27FC236}">
                <a16:creationId xmlns:a16="http://schemas.microsoft.com/office/drawing/2014/main" id="{1C2DF5A5-9480-8785-29DC-E25C3FD45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472" y="3581605"/>
            <a:ext cx="1192256" cy="119755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5">
            <a:extLst>
              <a:ext uri="{FF2B5EF4-FFF2-40B4-BE49-F238E27FC236}">
                <a16:creationId xmlns:a16="http://schemas.microsoft.com/office/drawing/2014/main" id="{CCBD8145-393D-9B3F-FF72-DFD5BEEBCC3C}"/>
              </a:ext>
            </a:extLst>
          </p:cNvPr>
          <p:cNvSpPr txBox="1"/>
          <p:nvPr/>
        </p:nvSpPr>
        <p:spPr>
          <a:xfrm>
            <a:off x="8577441" y="4808036"/>
            <a:ext cx="2526317" cy="892552"/>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solidFill>
                  <a:schemeClr val="accent3"/>
                </a:solidFill>
                <a:latin typeface="Trade Gothic Inline"/>
                <a:ea typeface="+mn-lt"/>
                <a:cs typeface="+mn-lt"/>
              </a:rPr>
              <a:t>Scannez-moi</a:t>
            </a:r>
            <a:endParaRPr lang="fr-FR">
              <a:solidFill>
                <a:schemeClr val="accent3"/>
              </a:solidFill>
              <a:latin typeface="Trade Gothic Inline"/>
            </a:endParaRPr>
          </a:p>
          <a:p>
            <a:pPr algn="ctr"/>
            <a:r>
              <a:rPr lang="fr-FR" sz="1200">
                <a:ea typeface="+mn-lt"/>
                <a:cs typeface="+mn-lt"/>
              </a:rPr>
              <a:t>pour télécharger</a:t>
            </a:r>
            <a:r>
              <a:rPr lang="fr-FR" sz="1200">
                <a:cs typeface="Arial"/>
              </a:rPr>
              <a:t> </a:t>
            </a:r>
          </a:p>
          <a:p>
            <a:pPr algn="ctr"/>
            <a:r>
              <a:rPr lang="fr-FR" sz="1200">
                <a:ea typeface="+mn-lt"/>
                <a:cs typeface="+mn-lt"/>
              </a:rPr>
              <a:t>l’ensemble des outils.</a:t>
            </a:r>
            <a:endParaRPr lang="fr-FR" sz="1200">
              <a:cs typeface="Arial"/>
            </a:endParaRPr>
          </a:p>
          <a:p>
            <a:pPr algn="ctr"/>
            <a:r>
              <a:rPr lang="fr-FR" sz="1200">
                <a:ea typeface="+mn-lt"/>
                <a:cs typeface="+mn-lt"/>
              </a:rPr>
              <a:t>Ou rendez-vous sur</a:t>
            </a:r>
            <a:r>
              <a:rPr lang="fr-FR" sz="1200">
                <a:cs typeface="Arial"/>
              </a:rPr>
              <a:t> </a:t>
            </a:r>
            <a:r>
              <a:rPr lang="fr-FR" sz="1200">
                <a:ea typeface="+mn-lt"/>
                <a:cs typeface="+mn-lt"/>
              </a:rPr>
              <a:t>citeopro.com</a:t>
            </a:r>
            <a:endParaRPr lang="fr-FR" sz="1200"/>
          </a:p>
        </p:txBody>
      </p:sp>
      <p:pic>
        <p:nvPicPr>
          <p:cNvPr id="19" name="Image 18">
            <a:extLst>
              <a:ext uri="{FF2B5EF4-FFF2-40B4-BE49-F238E27FC236}">
                <a16:creationId xmlns:a16="http://schemas.microsoft.com/office/drawing/2014/main" id="{900332C1-6D20-F457-148B-B7A559AE2419}"/>
              </a:ext>
            </a:extLst>
          </p:cNvPr>
          <p:cNvPicPr>
            <a:picLocks noChangeAspect="1"/>
          </p:cNvPicPr>
          <p:nvPr/>
        </p:nvPicPr>
        <p:blipFill>
          <a:blip r:embed="rId3"/>
          <a:stretch>
            <a:fillRect/>
          </a:stretch>
        </p:blipFill>
        <p:spPr>
          <a:xfrm rot="12405191">
            <a:off x="10470213" y="4489746"/>
            <a:ext cx="362089" cy="578832"/>
          </a:xfrm>
          <a:prstGeom prst="rect">
            <a:avLst/>
          </a:prstGeom>
          <a:ln>
            <a:noFill/>
          </a:ln>
        </p:spPr>
      </p:pic>
      <p:pic>
        <p:nvPicPr>
          <p:cNvPr id="8" name="Image 7" descr="Une image contenant texte, capture d’écran, Police, Impression&#10;&#10;Le contenu généré par l’IA peut être incorrect.">
            <a:extLst>
              <a:ext uri="{FF2B5EF4-FFF2-40B4-BE49-F238E27FC236}">
                <a16:creationId xmlns:a16="http://schemas.microsoft.com/office/drawing/2014/main" id="{C72A959C-D2AF-D612-6B07-34587965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68" y="999445"/>
            <a:ext cx="7284109" cy="5164319"/>
          </a:xfrm>
          <a:prstGeom prst="rect">
            <a:avLst/>
          </a:prstGeom>
        </p:spPr>
      </p:pic>
    </p:spTree>
    <p:extLst>
      <p:ext uri="{BB962C8B-B14F-4D97-AF65-F5344CB8AC3E}">
        <p14:creationId xmlns:p14="http://schemas.microsoft.com/office/powerpoint/2010/main" val="188479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784180E-22CF-C01D-D152-814E455101F9}"/>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4" name="Espace réservé du numéro de diapositive 3">
            <a:extLst>
              <a:ext uri="{FF2B5EF4-FFF2-40B4-BE49-F238E27FC236}">
                <a16:creationId xmlns:a16="http://schemas.microsoft.com/office/drawing/2014/main" id="{5E552A4C-FFFB-8F6B-4173-1AD84CAEC3F7}"/>
              </a:ext>
            </a:extLst>
          </p:cNvPr>
          <p:cNvSpPr>
            <a:spLocks noGrp="1"/>
          </p:cNvSpPr>
          <p:nvPr>
            <p:ph type="sldNum" sz="quarter" idx="12"/>
          </p:nvPr>
        </p:nvSpPr>
        <p:spPr/>
        <p:txBody>
          <a:bodyPr/>
          <a:lstStyle/>
          <a:p>
            <a:fld id="{523E91DC-5C0F-443B-9617-CF521B799BE5}" type="slidenum">
              <a:rPr lang="fr-FR" smtClean="0"/>
              <a:pPr/>
              <a:t>2</a:t>
            </a:fld>
            <a:endParaRPr lang="fr-FR"/>
          </a:p>
        </p:txBody>
      </p:sp>
      <p:sp>
        <p:nvSpPr>
          <p:cNvPr id="5" name="Espace réservé du texte 4">
            <a:extLst>
              <a:ext uri="{FF2B5EF4-FFF2-40B4-BE49-F238E27FC236}">
                <a16:creationId xmlns:a16="http://schemas.microsoft.com/office/drawing/2014/main" id="{6C3F093F-3E60-1A8D-D940-6F30D7C13A76}"/>
              </a:ext>
            </a:extLst>
          </p:cNvPr>
          <p:cNvSpPr>
            <a:spLocks noGrp="1"/>
          </p:cNvSpPr>
          <p:nvPr>
            <p:ph type="body" sz="quarter" idx="13"/>
          </p:nvPr>
        </p:nvSpPr>
        <p:spPr/>
        <p:txBody>
          <a:bodyPr/>
          <a:lstStyle/>
          <a:p>
            <a:endParaRPr lang="fr-FR"/>
          </a:p>
        </p:txBody>
      </p:sp>
      <p:sp>
        <p:nvSpPr>
          <p:cNvPr id="6" name="Espace réservé du texte 5">
            <a:extLst>
              <a:ext uri="{FF2B5EF4-FFF2-40B4-BE49-F238E27FC236}">
                <a16:creationId xmlns:a16="http://schemas.microsoft.com/office/drawing/2014/main" id="{84B1FFCD-5903-61C6-368A-09BB95809669}"/>
              </a:ext>
            </a:extLst>
          </p:cNvPr>
          <p:cNvSpPr>
            <a:spLocks noGrp="1"/>
          </p:cNvSpPr>
          <p:nvPr>
            <p:ph type="body" sz="quarter" idx="14"/>
          </p:nvPr>
        </p:nvSpPr>
        <p:spPr/>
        <p:txBody>
          <a:bodyPr/>
          <a:lstStyle/>
          <a:p>
            <a:endParaRPr lang="fr-FR"/>
          </a:p>
        </p:txBody>
      </p:sp>
      <p:sp>
        <p:nvSpPr>
          <p:cNvPr id="7" name="Espace réservé du texte 6">
            <a:extLst>
              <a:ext uri="{FF2B5EF4-FFF2-40B4-BE49-F238E27FC236}">
                <a16:creationId xmlns:a16="http://schemas.microsoft.com/office/drawing/2014/main" id="{ADBDC94D-89A6-6E50-90B4-EB8A34112117}"/>
              </a:ext>
            </a:extLst>
          </p:cNvPr>
          <p:cNvSpPr>
            <a:spLocks noGrp="1"/>
          </p:cNvSpPr>
          <p:nvPr>
            <p:ph type="body" sz="quarter" idx="15"/>
          </p:nvPr>
        </p:nvSpPr>
        <p:spPr/>
        <p:txBody>
          <a:bodyPr/>
          <a:lstStyle/>
          <a:p>
            <a:endParaRPr lang="fr-FR"/>
          </a:p>
        </p:txBody>
      </p:sp>
      <p:sp>
        <p:nvSpPr>
          <p:cNvPr id="8" name="Espace réservé du texte 7">
            <a:extLst>
              <a:ext uri="{FF2B5EF4-FFF2-40B4-BE49-F238E27FC236}">
                <a16:creationId xmlns:a16="http://schemas.microsoft.com/office/drawing/2014/main" id="{3AD035C6-51F7-A36F-E856-696C7E169907}"/>
              </a:ext>
            </a:extLst>
          </p:cNvPr>
          <p:cNvSpPr>
            <a:spLocks noGrp="1"/>
          </p:cNvSpPr>
          <p:nvPr>
            <p:ph type="body" sz="quarter" idx="16"/>
          </p:nvPr>
        </p:nvSpPr>
        <p:spPr/>
        <p:txBody>
          <a:bodyPr/>
          <a:lstStyle/>
          <a:p>
            <a:endParaRPr lang="fr-FR"/>
          </a:p>
        </p:txBody>
      </p:sp>
      <p:sp>
        <p:nvSpPr>
          <p:cNvPr id="9" name="Espace réservé du texte 8">
            <a:extLst>
              <a:ext uri="{FF2B5EF4-FFF2-40B4-BE49-F238E27FC236}">
                <a16:creationId xmlns:a16="http://schemas.microsoft.com/office/drawing/2014/main" id="{A600A12A-2321-9938-5B50-41B5C5F91559}"/>
              </a:ext>
            </a:extLst>
          </p:cNvPr>
          <p:cNvSpPr>
            <a:spLocks noGrp="1"/>
          </p:cNvSpPr>
          <p:nvPr>
            <p:ph type="body" sz="quarter" idx="17"/>
          </p:nvPr>
        </p:nvSpPr>
        <p:spPr/>
        <p:txBody>
          <a:bodyPr/>
          <a:lstStyle/>
          <a:p>
            <a:endParaRPr lang="fr-FR"/>
          </a:p>
        </p:txBody>
      </p:sp>
      <p:sp>
        <p:nvSpPr>
          <p:cNvPr id="11" name="Espace réservé du texte 10">
            <a:extLst>
              <a:ext uri="{FF2B5EF4-FFF2-40B4-BE49-F238E27FC236}">
                <a16:creationId xmlns:a16="http://schemas.microsoft.com/office/drawing/2014/main" id="{BF82A13C-80E1-E9F0-33E0-1D9331BECA26}"/>
              </a:ext>
            </a:extLst>
          </p:cNvPr>
          <p:cNvSpPr>
            <a:spLocks noGrp="1"/>
          </p:cNvSpPr>
          <p:nvPr>
            <p:ph type="body" sz="quarter" idx="19"/>
          </p:nvPr>
        </p:nvSpPr>
        <p:spPr>
          <a:xfrm>
            <a:off x="4504550" y="1836892"/>
            <a:ext cx="2109600" cy="309542"/>
          </a:xfrm>
        </p:spPr>
        <p:txBody>
          <a:bodyPr/>
          <a:lstStyle/>
          <a:p>
            <a:r>
              <a:rPr lang="fr-FR"/>
              <a:t>Le principe de REP</a:t>
            </a:r>
          </a:p>
        </p:txBody>
      </p:sp>
      <p:sp>
        <p:nvSpPr>
          <p:cNvPr id="12" name="Espace réservé du texte 11">
            <a:extLst>
              <a:ext uri="{FF2B5EF4-FFF2-40B4-BE49-F238E27FC236}">
                <a16:creationId xmlns:a16="http://schemas.microsoft.com/office/drawing/2014/main" id="{F3E5CEC9-ED78-1C90-81D7-7F1D1B6361EC}"/>
              </a:ext>
            </a:extLst>
          </p:cNvPr>
          <p:cNvSpPr>
            <a:spLocks noGrp="1"/>
          </p:cNvSpPr>
          <p:nvPr>
            <p:ph type="body" sz="quarter" idx="22"/>
          </p:nvPr>
        </p:nvSpPr>
        <p:spPr/>
        <p:txBody>
          <a:bodyPr/>
          <a:lstStyle/>
          <a:p>
            <a:r>
              <a:rPr lang="fr-FR"/>
              <a:t>Contexte réglementaire : qui encadre la filière ?</a:t>
            </a:r>
          </a:p>
        </p:txBody>
      </p:sp>
      <p:sp>
        <p:nvSpPr>
          <p:cNvPr id="13" name="Espace réservé du texte 12">
            <a:extLst>
              <a:ext uri="{FF2B5EF4-FFF2-40B4-BE49-F238E27FC236}">
                <a16:creationId xmlns:a16="http://schemas.microsoft.com/office/drawing/2014/main" id="{1346D131-8984-78A9-1EBA-7266DFCA2E98}"/>
              </a:ext>
            </a:extLst>
          </p:cNvPr>
          <p:cNvSpPr>
            <a:spLocks noGrp="1"/>
          </p:cNvSpPr>
          <p:nvPr>
            <p:ph type="body" sz="quarter" idx="24"/>
          </p:nvPr>
        </p:nvSpPr>
        <p:spPr/>
        <p:txBody>
          <a:bodyPr/>
          <a:lstStyle/>
          <a:p>
            <a:r>
              <a:rPr lang="fr-FR"/>
              <a:t>Qui est </a:t>
            </a:r>
            <a:r>
              <a:rPr lang="fr-FR" err="1"/>
              <a:t>Citeo</a:t>
            </a:r>
            <a:r>
              <a:rPr lang="fr-FR"/>
              <a:t> Pro, seul éco-organisme agréé à ce jour</a:t>
            </a:r>
          </a:p>
        </p:txBody>
      </p:sp>
      <p:sp>
        <p:nvSpPr>
          <p:cNvPr id="14" name="Espace réservé du texte 13">
            <a:extLst>
              <a:ext uri="{FF2B5EF4-FFF2-40B4-BE49-F238E27FC236}">
                <a16:creationId xmlns:a16="http://schemas.microsoft.com/office/drawing/2014/main" id="{A5814958-19F0-A13F-6522-C24AF619A737}"/>
              </a:ext>
            </a:extLst>
          </p:cNvPr>
          <p:cNvSpPr>
            <a:spLocks noGrp="1"/>
          </p:cNvSpPr>
          <p:nvPr>
            <p:ph type="body" sz="quarter" idx="26"/>
          </p:nvPr>
        </p:nvSpPr>
        <p:spPr/>
        <p:txBody>
          <a:bodyPr/>
          <a:lstStyle/>
          <a:p>
            <a:r>
              <a:rPr lang="fr-FR"/>
              <a:t>Les dispositifs existants</a:t>
            </a:r>
          </a:p>
        </p:txBody>
      </p:sp>
      <p:sp>
        <p:nvSpPr>
          <p:cNvPr id="15" name="Espace réservé du texte 14">
            <a:extLst>
              <a:ext uri="{FF2B5EF4-FFF2-40B4-BE49-F238E27FC236}">
                <a16:creationId xmlns:a16="http://schemas.microsoft.com/office/drawing/2014/main" id="{BB8BCBF0-C459-77FE-42B8-EF35CC9BC9C6}"/>
              </a:ext>
            </a:extLst>
          </p:cNvPr>
          <p:cNvSpPr>
            <a:spLocks noGrp="1"/>
          </p:cNvSpPr>
          <p:nvPr>
            <p:ph type="body" sz="quarter" idx="28"/>
          </p:nvPr>
        </p:nvSpPr>
        <p:spPr/>
        <p:txBody>
          <a:bodyPr/>
          <a:lstStyle/>
          <a:p>
            <a:r>
              <a:rPr lang="fr-FR"/>
              <a:t>Nos outils à votre disposition</a:t>
            </a:r>
          </a:p>
        </p:txBody>
      </p:sp>
      <p:pic>
        <p:nvPicPr>
          <p:cNvPr id="27" name="Espace réservé pour une image  26" descr="Une image contenant habits, personne, homme, menu&#10;&#10;Le contenu généré par l’IA peut être incorrect.">
            <a:extLst>
              <a:ext uri="{FF2B5EF4-FFF2-40B4-BE49-F238E27FC236}">
                <a16:creationId xmlns:a16="http://schemas.microsoft.com/office/drawing/2014/main" id="{2CF1F101-4276-B3CC-3BD1-389A30ACC65C}"/>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22826" r="22826"/>
          <a:stretch>
            <a:fillRect/>
          </a:stretch>
        </p:blipFill>
        <p:spPr/>
      </p:pic>
    </p:spTree>
    <p:extLst>
      <p:ext uri="{BB962C8B-B14F-4D97-AF65-F5344CB8AC3E}">
        <p14:creationId xmlns:p14="http://schemas.microsoft.com/office/powerpoint/2010/main" val="2429311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ABA1E-DECD-580C-F672-EA10FD2E7B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DEE5689-0430-8D3C-20FF-A6A119B4D1A9}"/>
              </a:ext>
            </a:extLst>
          </p:cNvPr>
          <p:cNvSpPr>
            <a:spLocks noGrp="1"/>
          </p:cNvSpPr>
          <p:nvPr>
            <p:ph type="title"/>
          </p:nvPr>
        </p:nvSpPr>
        <p:spPr/>
        <p:txBody>
          <a:bodyPr/>
          <a:lstStyle/>
          <a:p>
            <a:r>
              <a:rPr lang="fr-FR"/>
              <a:t>Un kit pratique pour vous aider</a:t>
            </a:r>
          </a:p>
        </p:txBody>
      </p:sp>
      <p:sp>
        <p:nvSpPr>
          <p:cNvPr id="4" name="Espace réservé de la date 3">
            <a:extLst>
              <a:ext uri="{FF2B5EF4-FFF2-40B4-BE49-F238E27FC236}">
                <a16:creationId xmlns:a16="http://schemas.microsoft.com/office/drawing/2014/main" id="{A9A50F74-AF39-8992-88A1-12B7488D09C5}"/>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455DFF21-239F-3AB2-72ED-4C68AC35EFFB}"/>
              </a:ext>
            </a:extLst>
          </p:cNvPr>
          <p:cNvSpPr>
            <a:spLocks noGrp="1"/>
          </p:cNvSpPr>
          <p:nvPr>
            <p:ph type="sldNum" sz="quarter" idx="12"/>
          </p:nvPr>
        </p:nvSpPr>
        <p:spPr/>
        <p:txBody>
          <a:bodyPr/>
          <a:lstStyle/>
          <a:p>
            <a:fld id="{523E91DC-5C0F-443B-9617-CF521B799BE5}" type="slidenum">
              <a:rPr lang="fr-FR" smtClean="0"/>
              <a:pPr/>
              <a:t>20</a:t>
            </a:fld>
            <a:endParaRPr lang="fr-FR"/>
          </a:p>
        </p:txBody>
      </p:sp>
      <p:sp>
        <p:nvSpPr>
          <p:cNvPr id="12" name="Espace réservé du texte 11">
            <a:extLst>
              <a:ext uri="{FF2B5EF4-FFF2-40B4-BE49-F238E27FC236}">
                <a16:creationId xmlns:a16="http://schemas.microsoft.com/office/drawing/2014/main" id="{EEC68D00-D752-CB8F-B83B-6DE5A48AA828}"/>
              </a:ext>
            </a:extLst>
          </p:cNvPr>
          <p:cNvSpPr>
            <a:spLocks noGrp="1"/>
          </p:cNvSpPr>
          <p:nvPr>
            <p:ph type="body" sz="quarter" idx="19"/>
          </p:nvPr>
        </p:nvSpPr>
        <p:spPr>
          <a:xfrm>
            <a:off x="8577441" y="1702801"/>
            <a:ext cx="2526317" cy="265309"/>
          </a:xfrm>
        </p:spPr>
        <p:txBody>
          <a:bodyPr/>
          <a:lstStyle/>
          <a:p>
            <a:pPr algn="ctr"/>
            <a:r>
              <a:rPr lang="fr-FR"/>
              <a:t>L’affiche obligations</a:t>
            </a:r>
          </a:p>
        </p:txBody>
      </p:sp>
      <p:sp>
        <p:nvSpPr>
          <p:cNvPr id="14" name="Espace réservé du texte 13">
            <a:extLst>
              <a:ext uri="{FF2B5EF4-FFF2-40B4-BE49-F238E27FC236}">
                <a16:creationId xmlns:a16="http://schemas.microsoft.com/office/drawing/2014/main" id="{CA7A10CA-02AB-9C35-C8FB-A26709414637}"/>
              </a:ext>
            </a:extLst>
          </p:cNvPr>
          <p:cNvSpPr>
            <a:spLocks noGrp="1"/>
          </p:cNvSpPr>
          <p:nvPr>
            <p:ph type="body" sz="quarter" idx="21"/>
          </p:nvPr>
        </p:nvSpPr>
        <p:spPr>
          <a:xfrm>
            <a:off x="8577440" y="2078840"/>
            <a:ext cx="2526317" cy="1197555"/>
          </a:xfrm>
        </p:spPr>
        <p:txBody>
          <a:bodyPr/>
          <a:lstStyle/>
          <a:p>
            <a:pPr algn="ctr"/>
            <a:r>
              <a:rPr lang="fr-FR" sz="1400"/>
              <a:t>Pour être en conformité, il faut savoir quelles règles s’appliquent en matière de gestion des déchets en restauration.  </a:t>
            </a:r>
            <a:endParaRPr lang="fr-FR" sz="1400" b="1"/>
          </a:p>
        </p:txBody>
      </p:sp>
      <p:pic>
        <p:nvPicPr>
          <p:cNvPr id="17" name="Picture 2" descr="Une image contenant motif, carré, pixel, point&#10;&#10;Le contenu généré par l’IA peut être incorrect.">
            <a:extLst>
              <a:ext uri="{FF2B5EF4-FFF2-40B4-BE49-F238E27FC236}">
                <a16:creationId xmlns:a16="http://schemas.microsoft.com/office/drawing/2014/main" id="{C097E526-1780-4029-C040-001D5715F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472" y="3581605"/>
            <a:ext cx="1192256" cy="119755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5">
            <a:extLst>
              <a:ext uri="{FF2B5EF4-FFF2-40B4-BE49-F238E27FC236}">
                <a16:creationId xmlns:a16="http://schemas.microsoft.com/office/drawing/2014/main" id="{EEA57EBA-DD75-E892-743E-5B025C389CCC}"/>
              </a:ext>
            </a:extLst>
          </p:cNvPr>
          <p:cNvSpPr txBox="1"/>
          <p:nvPr/>
        </p:nvSpPr>
        <p:spPr>
          <a:xfrm>
            <a:off x="8577441" y="4808036"/>
            <a:ext cx="2526317" cy="892552"/>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solidFill>
                  <a:schemeClr val="accent3"/>
                </a:solidFill>
                <a:latin typeface="Trade Gothic Inline"/>
                <a:ea typeface="+mn-lt"/>
                <a:cs typeface="+mn-lt"/>
              </a:rPr>
              <a:t>Scannez-moi</a:t>
            </a:r>
            <a:endParaRPr lang="fr-FR">
              <a:solidFill>
                <a:schemeClr val="accent3"/>
              </a:solidFill>
              <a:latin typeface="Trade Gothic Inline"/>
            </a:endParaRPr>
          </a:p>
          <a:p>
            <a:pPr algn="ctr"/>
            <a:r>
              <a:rPr lang="fr-FR" sz="1200">
                <a:ea typeface="+mn-lt"/>
                <a:cs typeface="+mn-lt"/>
              </a:rPr>
              <a:t>pour télécharger</a:t>
            </a:r>
            <a:r>
              <a:rPr lang="fr-FR" sz="1200">
                <a:cs typeface="Arial"/>
              </a:rPr>
              <a:t> </a:t>
            </a:r>
          </a:p>
          <a:p>
            <a:pPr algn="ctr"/>
            <a:r>
              <a:rPr lang="fr-FR" sz="1200">
                <a:ea typeface="+mn-lt"/>
                <a:cs typeface="+mn-lt"/>
              </a:rPr>
              <a:t>l’ensemble des outils.</a:t>
            </a:r>
            <a:endParaRPr lang="fr-FR" sz="1200">
              <a:cs typeface="Arial"/>
            </a:endParaRPr>
          </a:p>
          <a:p>
            <a:pPr algn="ctr"/>
            <a:r>
              <a:rPr lang="fr-FR" sz="1200">
                <a:ea typeface="+mn-lt"/>
                <a:cs typeface="+mn-lt"/>
              </a:rPr>
              <a:t>Ou rendez-vous sur</a:t>
            </a:r>
            <a:r>
              <a:rPr lang="fr-FR" sz="1200">
                <a:cs typeface="Arial"/>
              </a:rPr>
              <a:t> </a:t>
            </a:r>
            <a:r>
              <a:rPr lang="fr-FR" sz="1200">
                <a:ea typeface="+mn-lt"/>
                <a:cs typeface="+mn-lt"/>
              </a:rPr>
              <a:t>citeopro.com</a:t>
            </a:r>
            <a:endParaRPr lang="fr-FR" sz="1200"/>
          </a:p>
        </p:txBody>
      </p:sp>
      <p:pic>
        <p:nvPicPr>
          <p:cNvPr id="19" name="Image 18">
            <a:extLst>
              <a:ext uri="{FF2B5EF4-FFF2-40B4-BE49-F238E27FC236}">
                <a16:creationId xmlns:a16="http://schemas.microsoft.com/office/drawing/2014/main" id="{EB3436C0-EBC5-1D21-D228-6D703F738A9C}"/>
              </a:ext>
            </a:extLst>
          </p:cNvPr>
          <p:cNvPicPr>
            <a:picLocks noChangeAspect="1"/>
          </p:cNvPicPr>
          <p:nvPr/>
        </p:nvPicPr>
        <p:blipFill>
          <a:blip r:embed="rId3"/>
          <a:stretch>
            <a:fillRect/>
          </a:stretch>
        </p:blipFill>
        <p:spPr>
          <a:xfrm rot="12405191">
            <a:off x="10470213" y="4489746"/>
            <a:ext cx="362089" cy="578832"/>
          </a:xfrm>
          <a:prstGeom prst="rect">
            <a:avLst/>
          </a:prstGeom>
          <a:ln>
            <a:noFill/>
          </a:ln>
        </p:spPr>
      </p:pic>
      <p:pic>
        <p:nvPicPr>
          <p:cNvPr id="8" name="Image 7" descr="Une image contenant texte, capture d’écran, Police, Impression&#10;&#10;Le contenu généré par l’IA peut être incorrect.">
            <a:extLst>
              <a:ext uri="{FF2B5EF4-FFF2-40B4-BE49-F238E27FC236}">
                <a16:creationId xmlns:a16="http://schemas.microsoft.com/office/drawing/2014/main" id="{48DE0827-A959-E8E5-1344-2C2A70CCB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68" y="1032107"/>
            <a:ext cx="7191971" cy="5098995"/>
          </a:xfrm>
          <a:prstGeom prst="rect">
            <a:avLst/>
          </a:prstGeom>
        </p:spPr>
      </p:pic>
    </p:spTree>
    <p:extLst>
      <p:ext uri="{BB962C8B-B14F-4D97-AF65-F5344CB8AC3E}">
        <p14:creationId xmlns:p14="http://schemas.microsoft.com/office/powerpoint/2010/main" val="1376849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58416-4D79-5D1F-D3ED-309A8AF292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113A16-2C83-AE4E-81E3-6F6667C0DCF2}"/>
              </a:ext>
            </a:extLst>
          </p:cNvPr>
          <p:cNvSpPr>
            <a:spLocks noGrp="1"/>
          </p:cNvSpPr>
          <p:nvPr>
            <p:ph type="title"/>
          </p:nvPr>
        </p:nvSpPr>
        <p:spPr/>
        <p:txBody>
          <a:bodyPr/>
          <a:lstStyle/>
          <a:p>
            <a:r>
              <a:rPr lang="fr-FR"/>
              <a:t>Un kit pratique pour vous aider</a:t>
            </a:r>
          </a:p>
        </p:txBody>
      </p:sp>
      <p:sp>
        <p:nvSpPr>
          <p:cNvPr id="4" name="Espace réservé de la date 3">
            <a:extLst>
              <a:ext uri="{FF2B5EF4-FFF2-40B4-BE49-F238E27FC236}">
                <a16:creationId xmlns:a16="http://schemas.microsoft.com/office/drawing/2014/main" id="{5DFEEB69-D41C-AC28-D09D-91EA43DE383F}"/>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65BB9366-DF0A-B8F3-8439-F29D4F3D9267}"/>
              </a:ext>
            </a:extLst>
          </p:cNvPr>
          <p:cNvSpPr>
            <a:spLocks noGrp="1"/>
          </p:cNvSpPr>
          <p:nvPr>
            <p:ph type="sldNum" sz="quarter" idx="12"/>
          </p:nvPr>
        </p:nvSpPr>
        <p:spPr/>
        <p:txBody>
          <a:bodyPr/>
          <a:lstStyle/>
          <a:p>
            <a:fld id="{523E91DC-5C0F-443B-9617-CF521B799BE5}" type="slidenum">
              <a:rPr lang="fr-FR" smtClean="0"/>
              <a:pPr/>
              <a:t>21</a:t>
            </a:fld>
            <a:endParaRPr lang="fr-FR"/>
          </a:p>
        </p:txBody>
      </p:sp>
      <p:sp>
        <p:nvSpPr>
          <p:cNvPr id="12" name="Espace réservé du texte 11">
            <a:extLst>
              <a:ext uri="{FF2B5EF4-FFF2-40B4-BE49-F238E27FC236}">
                <a16:creationId xmlns:a16="http://schemas.microsoft.com/office/drawing/2014/main" id="{D1A6AA38-84F1-619A-A1D7-38497AABC63D}"/>
              </a:ext>
            </a:extLst>
          </p:cNvPr>
          <p:cNvSpPr>
            <a:spLocks noGrp="1"/>
          </p:cNvSpPr>
          <p:nvPr>
            <p:ph type="body" sz="quarter" idx="19"/>
          </p:nvPr>
        </p:nvSpPr>
        <p:spPr>
          <a:xfrm>
            <a:off x="8577441" y="1702801"/>
            <a:ext cx="2704958" cy="251127"/>
          </a:xfrm>
        </p:spPr>
        <p:txBody>
          <a:bodyPr/>
          <a:lstStyle/>
          <a:p>
            <a:pPr algn="ctr"/>
            <a:r>
              <a:rPr lang="fr-FR"/>
              <a:t>L’affiche écosystème</a:t>
            </a:r>
          </a:p>
        </p:txBody>
      </p:sp>
      <p:sp>
        <p:nvSpPr>
          <p:cNvPr id="14" name="Espace réservé du texte 13">
            <a:extLst>
              <a:ext uri="{FF2B5EF4-FFF2-40B4-BE49-F238E27FC236}">
                <a16:creationId xmlns:a16="http://schemas.microsoft.com/office/drawing/2014/main" id="{AF7AB912-481D-E89C-A79D-C45D3B22905D}"/>
              </a:ext>
            </a:extLst>
          </p:cNvPr>
          <p:cNvSpPr>
            <a:spLocks noGrp="1"/>
          </p:cNvSpPr>
          <p:nvPr>
            <p:ph type="body" sz="quarter" idx="21"/>
          </p:nvPr>
        </p:nvSpPr>
        <p:spPr>
          <a:xfrm>
            <a:off x="8577440" y="2078840"/>
            <a:ext cx="2526317" cy="1197555"/>
          </a:xfrm>
        </p:spPr>
        <p:txBody>
          <a:bodyPr/>
          <a:lstStyle/>
          <a:p>
            <a:pPr algn="ctr"/>
            <a:r>
              <a:rPr lang="fr-FR" sz="1400"/>
              <a:t>Pour que ce système fonctionne correctement, chacun à un rôle à jouer pour plus d’efficacité. </a:t>
            </a:r>
            <a:endParaRPr lang="fr-FR" sz="1400" b="1"/>
          </a:p>
        </p:txBody>
      </p:sp>
      <p:pic>
        <p:nvPicPr>
          <p:cNvPr id="17" name="Picture 2" descr="Une image contenant motif, carré, pixel, point&#10;&#10;Le contenu généré par l’IA peut être incorrect.">
            <a:extLst>
              <a:ext uri="{FF2B5EF4-FFF2-40B4-BE49-F238E27FC236}">
                <a16:creationId xmlns:a16="http://schemas.microsoft.com/office/drawing/2014/main" id="{8D8E77DC-658C-61D3-AF8B-B93DA4F26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472" y="3581605"/>
            <a:ext cx="1192256" cy="119755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5">
            <a:extLst>
              <a:ext uri="{FF2B5EF4-FFF2-40B4-BE49-F238E27FC236}">
                <a16:creationId xmlns:a16="http://schemas.microsoft.com/office/drawing/2014/main" id="{555F5621-56B2-51E6-6F90-A6866345F7F2}"/>
              </a:ext>
            </a:extLst>
          </p:cNvPr>
          <p:cNvSpPr txBox="1"/>
          <p:nvPr/>
        </p:nvSpPr>
        <p:spPr>
          <a:xfrm>
            <a:off x="8577441" y="4808036"/>
            <a:ext cx="2526317" cy="892552"/>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solidFill>
                  <a:schemeClr val="accent3"/>
                </a:solidFill>
                <a:latin typeface="Trade Gothic Inline"/>
                <a:ea typeface="+mn-lt"/>
                <a:cs typeface="+mn-lt"/>
              </a:rPr>
              <a:t>Scannez-moi</a:t>
            </a:r>
            <a:endParaRPr lang="fr-FR">
              <a:solidFill>
                <a:schemeClr val="accent3"/>
              </a:solidFill>
              <a:latin typeface="Trade Gothic Inline"/>
            </a:endParaRPr>
          </a:p>
          <a:p>
            <a:pPr algn="ctr"/>
            <a:r>
              <a:rPr lang="fr-FR" sz="1200">
                <a:ea typeface="+mn-lt"/>
                <a:cs typeface="+mn-lt"/>
              </a:rPr>
              <a:t>pour télécharger</a:t>
            </a:r>
            <a:r>
              <a:rPr lang="fr-FR" sz="1200">
                <a:cs typeface="Arial"/>
              </a:rPr>
              <a:t> </a:t>
            </a:r>
          </a:p>
          <a:p>
            <a:pPr algn="ctr"/>
            <a:r>
              <a:rPr lang="fr-FR" sz="1200">
                <a:ea typeface="+mn-lt"/>
                <a:cs typeface="+mn-lt"/>
              </a:rPr>
              <a:t>l’ensemble des outils.</a:t>
            </a:r>
            <a:endParaRPr lang="fr-FR" sz="1200">
              <a:cs typeface="Arial"/>
            </a:endParaRPr>
          </a:p>
          <a:p>
            <a:pPr algn="ctr"/>
            <a:r>
              <a:rPr lang="fr-FR" sz="1200">
                <a:ea typeface="+mn-lt"/>
                <a:cs typeface="+mn-lt"/>
              </a:rPr>
              <a:t>Ou rendez-vous sur</a:t>
            </a:r>
            <a:r>
              <a:rPr lang="fr-FR" sz="1200">
                <a:cs typeface="Arial"/>
              </a:rPr>
              <a:t> </a:t>
            </a:r>
            <a:r>
              <a:rPr lang="fr-FR" sz="1200">
                <a:ea typeface="+mn-lt"/>
                <a:cs typeface="+mn-lt"/>
              </a:rPr>
              <a:t>citeopro.com</a:t>
            </a:r>
            <a:endParaRPr lang="fr-FR" sz="1200"/>
          </a:p>
        </p:txBody>
      </p:sp>
      <p:pic>
        <p:nvPicPr>
          <p:cNvPr id="19" name="Image 18">
            <a:extLst>
              <a:ext uri="{FF2B5EF4-FFF2-40B4-BE49-F238E27FC236}">
                <a16:creationId xmlns:a16="http://schemas.microsoft.com/office/drawing/2014/main" id="{3A97ED2D-0388-D2CA-0D03-5C08EB71B17A}"/>
              </a:ext>
            </a:extLst>
          </p:cNvPr>
          <p:cNvPicPr>
            <a:picLocks noChangeAspect="1"/>
          </p:cNvPicPr>
          <p:nvPr/>
        </p:nvPicPr>
        <p:blipFill>
          <a:blip r:embed="rId3"/>
          <a:stretch>
            <a:fillRect/>
          </a:stretch>
        </p:blipFill>
        <p:spPr>
          <a:xfrm rot="12405191">
            <a:off x="10470213" y="4489746"/>
            <a:ext cx="362089" cy="578832"/>
          </a:xfrm>
          <a:prstGeom prst="rect">
            <a:avLst/>
          </a:prstGeom>
          <a:ln>
            <a:noFill/>
          </a:ln>
        </p:spPr>
      </p:pic>
      <p:pic>
        <p:nvPicPr>
          <p:cNvPr id="7" name="Image 6" descr="Une image contenant texte, Police, capture d’écran, Impression&#10;&#10;Le contenu généré par l’IA peut être incorrect.">
            <a:extLst>
              <a:ext uri="{FF2B5EF4-FFF2-40B4-BE49-F238E27FC236}">
                <a16:creationId xmlns:a16="http://schemas.microsoft.com/office/drawing/2014/main" id="{BAA5A143-56C9-55E4-8C5C-070CE481E8EE}"/>
              </a:ext>
            </a:extLst>
          </p:cNvPr>
          <p:cNvPicPr>
            <a:picLocks noChangeAspect="1"/>
          </p:cNvPicPr>
          <p:nvPr/>
        </p:nvPicPr>
        <p:blipFill>
          <a:blip r:embed="rId4"/>
          <a:stretch>
            <a:fillRect/>
          </a:stretch>
        </p:blipFill>
        <p:spPr>
          <a:xfrm>
            <a:off x="2594814" y="1289538"/>
            <a:ext cx="3250988" cy="4595447"/>
          </a:xfrm>
          <a:prstGeom prst="rect">
            <a:avLst/>
          </a:prstGeom>
        </p:spPr>
      </p:pic>
    </p:spTree>
    <p:extLst>
      <p:ext uri="{BB962C8B-B14F-4D97-AF65-F5344CB8AC3E}">
        <p14:creationId xmlns:p14="http://schemas.microsoft.com/office/powerpoint/2010/main" val="221568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B660-984F-1EFD-E2F4-3ED37B520E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69B8A9-D671-65BA-3A23-CE8DA4B304FF}"/>
              </a:ext>
            </a:extLst>
          </p:cNvPr>
          <p:cNvSpPr>
            <a:spLocks noGrp="1"/>
          </p:cNvSpPr>
          <p:nvPr>
            <p:ph type="title"/>
          </p:nvPr>
        </p:nvSpPr>
        <p:spPr/>
        <p:txBody>
          <a:bodyPr/>
          <a:lstStyle/>
          <a:p>
            <a:r>
              <a:rPr lang="fr-FR"/>
              <a:t>Un kit pratique pour vous aider</a:t>
            </a:r>
          </a:p>
        </p:txBody>
      </p:sp>
      <p:sp>
        <p:nvSpPr>
          <p:cNvPr id="4" name="Espace réservé de la date 3">
            <a:extLst>
              <a:ext uri="{FF2B5EF4-FFF2-40B4-BE49-F238E27FC236}">
                <a16:creationId xmlns:a16="http://schemas.microsoft.com/office/drawing/2014/main" id="{697A75A0-3847-32DB-A9EC-E3EA54B46D3A}"/>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36662908-7B18-8FA5-8D7B-981FC8084BD7}"/>
              </a:ext>
            </a:extLst>
          </p:cNvPr>
          <p:cNvSpPr>
            <a:spLocks noGrp="1"/>
          </p:cNvSpPr>
          <p:nvPr>
            <p:ph type="sldNum" sz="quarter" idx="12"/>
          </p:nvPr>
        </p:nvSpPr>
        <p:spPr/>
        <p:txBody>
          <a:bodyPr/>
          <a:lstStyle/>
          <a:p>
            <a:fld id="{523E91DC-5C0F-443B-9617-CF521B799BE5}" type="slidenum">
              <a:rPr lang="fr-FR" smtClean="0"/>
              <a:pPr/>
              <a:t>22</a:t>
            </a:fld>
            <a:endParaRPr lang="fr-FR"/>
          </a:p>
        </p:txBody>
      </p:sp>
      <p:sp>
        <p:nvSpPr>
          <p:cNvPr id="12" name="Espace réservé du texte 11">
            <a:extLst>
              <a:ext uri="{FF2B5EF4-FFF2-40B4-BE49-F238E27FC236}">
                <a16:creationId xmlns:a16="http://schemas.microsoft.com/office/drawing/2014/main" id="{4D9A3C7F-4B07-E206-5F15-AADF7C6B13D8}"/>
              </a:ext>
            </a:extLst>
          </p:cNvPr>
          <p:cNvSpPr>
            <a:spLocks noGrp="1"/>
          </p:cNvSpPr>
          <p:nvPr>
            <p:ph type="body" sz="quarter" idx="19"/>
          </p:nvPr>
        </p:nvSpPr>
        <p:spPr>
          <a:xfrm>
            <a:off x="8577441" y="1702801"/>
            <a:ext cx="2704958" cy="251127"/>
          </a:xfrm>
        </p:spPr>
        <p:txBody>
          <a:bodyPr/>
          <a:lstStyle/>
          <a:p>
            <a:pPr algn="ctr"/>
            <a:r>
              <a:rPr lang="fr-FR"/>
              <a:t>Le macaron</a:t>
            </a:r>
          </a:p>
        </p:txBody>
      </p:sp>
      <p:sp>
        <p:nvSpPr>
          <p:cNvPr id="14" name="Espace réservé du texte 13">
            <a:extLst>
              <a:ext uri="{FF2B5EF4-FFF2-40B4-BE49-F238E27FC236}">
                <a16:creationId xmlns:a16="http://schemas.microsoft.com/office/drawing/2014/main" id="{8DB836F9-F7D1-BE6B-AA95-88740798C372}"/>
              </a:ext>
            </a:extLst>
          </p:cNvPr>
          <p:cNvSpPr>
            <a:spLocks noGrp="1"/>
          </p:cNvSpPr>
          <p:nvPr>
            <p:ph type="body" sz="quarter" idx="21"/>
          </p:nvPr>
        </p:nvSpPr>
        <p:spPr>
          <a:xfrm>
            <a:off x="8577440" y="2078840"/>
            <a:ext cx="2526317" cy="1197555"/>
          </a:xfrm>
        </p:spPr>
        <p:txBody>
          <a:bodyPr/>
          <a:lstStyle/>
          <a:p>
            <a:pPr algn="ctr"/>
            <a:r>
              <a:rPr lang="fr-FR" sz="1400"/>
              <a:t>Valorisez votre engagement dans le tri de manière concrète avec ce macaron sur vos vitrines. </a:t>
            </a:r>
            <a:endParaRPr lang="fr-FR" sz="1400" b="1"/>
          </a:p>
        </p:txBody>
      </p:sp>
      <p:pic>
        <p:nvPicPr>
          <p:cNvPr id="17" name="Picture 2" descr="Une image contenant motif, carré, pixel, point&#10;&#10;Le contenu généré par l’IA peut être incorrect.">
            <a:extLst>
              <a:ext uri="{FF2B5EF4-FFF2-40B4-BE49-F238E27FC236}">
                <a16:creationId xmlns:a16="http://schemas.microsoft.com/office/drawing/2014/main" id="{5EDD3A5C-30CE-A55D-BE7A-A1C62735B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472" y="3581605"/>
            <a:ext cx="1192256" cy="119755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5">
            <a:extLst>
              <a:ext uri="{FF2B5EF4-FFF2-40B4-BE49-F238E27FC236}">
                <a16:creationId xmlns:a16="http://schemas.microsoft.com/office/drawing/2014/main" id="{69FDBC6A-105C-7548-D9EB-D23079F7FFBC}"/>
              </a:ext>
            </a:extLst>
          </p:cNvPr>
          <p:cNvSpPr txBox="1"/>
          <p:nvPr/>
        </p:nvSpPr>
        <p:spPr>
          <a:xfrm>
            <a:off x="8577441" y="4808036"/>
            <a:ext cx="2526317" cy="892552"/>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solidFill>
                  <a:schemeClr val="accent3"/>
                </a:solidFill>
                <a:latin typeface="Trade Gothic Inline"/>
                <a:ea typeface="+mn-lt"/>
                <a:cs typeface="+mn-lt"/>
              </a:rPr>
              <a:t>Scannez-moi</a:t>
            </a:r>
            <a:endParaRPr lang="fr-FR">
              <a:solidFill>
                <a:schemeClr val="accent3"/>
              </a:solidFill>
              <a:latin typeface="Trade Gothic Inline"/>
            </a:endParaRPr>
          </a:p>
          <a:p>
            <a:pPr algn="ctr"/>
            <a:r>
              <a:rPr lang="fr-FR" sz="1200">
                <a:ea typeface="+mn-lt"/>
                <a:cs typeface="+mn-lt"/>
              </a:rPr>
              <a:t>pour télécharger</a:t>
            </a:r>
            <a:r>
              <a:rPr lang="fr-FR" sz="1200">
                <a:cs typeface="Arial"/>
              </a:rPr>
              <a:t> </a:t>
            </a:r>
          </a:p>
          <a:p>
            <a:pPr algn="ctr"/>
            <a:r>
              <a:rPr lang="fr-FR" sz="1200">
                <a:ea typeface="+mn-lt"/>
                <a:cs typeface="+mn-lt"/>
              </a:rPr>
              <a:t>l’ensemble des outils.</a:t>
            </a:r>
            <a:endParaRPr lang="fr-FR" sz="1200">
              <a:cs typeface="Arial"/>
            </a:endParaRPr>
          </a:p>
          <a:p>
            <a:pPr algn="ctr"/>
            <a:r>
              <a:rPr lang="fr-FR" sz="1200">
                <a:ea typeface="+mn-lt"/>
                <a:cs typeface="+mn-lt"/>
              </a:rPr>
              <a:t>Ou rendez-vous sur</a:t>
            </a:r>
            <a:r>
              <a:rPr lang="fr-FR" sz="1200">
                <a:cs typeface="Arial"/>
              </a:rPr>
              <a:t> </a:t>
            </a:r>
            <a:r>
              <a:rPr lang="fr-FR" sz="1200">
                <a:ea typeface="+mn-lt"/>
                <a:cs typeface="+mn-lt"/>
              </a:rPr>
              <a:t>citeopro.com</a:t>
            </a:r>
            <a:endParaRPr lang="fr-FR" sz="1200"/>
          </a:p>
        </p:txBody>
      </p:sp>
      <p:pic>
        <p:nvPicPr>
          <p:cNvPr id="19" name="Image 18">
            <a:extLst>
              <a:ext uri="{FF2B5EF4-FFF2-40B4-BE49-F238E27FC236}">
                <a16:creationId xmlns:a16="http://schemas.microsoft.com/office/drawing/2014/main" id="{DF1D1419-7384-D21D-852E-6CE244256C2B}"/>
              </a:ext>
            </a:extLst>
          </p:cNvPr>
          <p:cNvPicPr>
            <a:picLocks noChangeAspect="1"/>
          </p:cNvPicPr>
          <p:nvPr/>
        </p:nvPicPr>
        <p:blipFill>
          <a:blip r:embed="rId3"/>
          <a:stretch>
            <a:fillRect/>
          </a:stretch>
        </p:blipFill>
        <p:spPr>
          <a:xfrm rot="12405191">
            <a:off x="10470213" y="4489746"/>
            <a:ext cx="362089" cy="578832"/>
          </a:xfrm>
          <a:prstGeom prst="rect">
            <a:avLst/>
          </a:prstGeom>
          <a:ln>
            <a:noFill/>
          </a:ln>
        </p:spPr>
      </p:pic>
      <p:pic>
        <p:nvPicPr>
          <p:cNvPr id="7" name="Picture 2">
            <a:extLst>
              <a:ext uri="{FF2B5EF4-FFF2-40B4-BE49-F238E27FC236}">
                <a16:creationId xmlns:a16="http://schemas.microsoft.com/office/drawing/2014/main" id="{34BC0DB3-DD52-5EF4-D47A-FCBCBC377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814" y="1327866"/>
            <a:ext cx="4361288" cy="465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768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32F2D7EC-B8EB-829C-B077-A645AA172499}"/>
              </a:ext>
            </a:extLst>
          </p:cNvPr>
          <p:cNvSpPr>
            <a:spLocks noGrp="1"/>
          </p:cNvSpPr>
          <p:nvPr>
            <p:ph type="title"/>
          </p:nvPr>
        </p:nvSpPr>
        <p:spPr/>
        <p:txBody>
          <a:bodyPr/>
          <a:lstStyle/>
          <a:p>
            <a:r>
              <a:rPr lang="fr-FR"/>
              <a:t>Merci </a:t>
            </a:r>
          </a:p>
        </p:txBody>
      </p:sp>
      <p:sp>
        <p:nvSpPr>
          <p:cNvPr id="3" name="Espace réservé du pied de page 2">
            <a:extLst>
              <a:ext uri="{FF2B5EF4-FFF2-40B4-BE49-F238E27FC236}">
                <a16:creationId xmlns:a16="http://schemas.microsoft.com/office/drawing/2014/main" id="{B29F1B9E-13B7-2C98-5B0A-9BF9A5692405}"/>
              </a:ext>
            </a:extLst>
          </p:cNvPr>
          <p:cNvSpPr>
            <a:spLocks noGrp="1"/>
          </p:cNvSpPr>
          <p:nvPr>
            <p:ph type="ftr" sz="quarter" idx="10"/>
          </p:nvPr>
        </p:nvSpPr>
        <p:spPr/>
        <p:txBody>
          <a:bodyPr/>
          <a:lstStyle/>
          <a:p>
            <a:r>
              <a:rPr lang="fr-FR"/>
              <a:t>Auteur : Nom(s) - Direction / Pôle | 05/05/2025 | Nom du document  | Choisissez un niveau de diffusion</a:t>
            </a:r>
          </a:p>
        </p:txBody>
      </p:sp>
      <p:sp>
        <p:nvSpPr>
          <p:cNvPr id="4" name="Espace réservé de la date 3">
            <a:extLst>
              <a:ext uri="{FF2B5EF4-FFF2-40B4-BE49-F238E27FC236}">
                <a16:creationId xmlns:a16="http://schemas.microsoft.com/office/drawing/2014/main" id="{F2C6270F-C2CA-AD7B-203D-6C8EF2C1E9FB}"/>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14469673-CA0E-32CF-5748-5390184B6A25}"/>
              </a:ext>
            </a:extLst>
          </p:cNvPr>
          <p:cNvSpPr>
            <a:spLocks noGrp="1"/>
          </p:cNvSpPr>
          <p:nvPr>
            <p:ph type="sldNum" sz="quarter" idx="12"/>
          </p:nvPr>
        </p:nvSpPr>
        <p:spPr/>
        <p:txBody>
          <a:bodyPr/>
          <a:lstStyle/>
          <a:p>
            <a:fld id="{523E91DC-5C0F-443B-9617-CF521B799BE5}" type="slidenum">
              <a:rPr lang="fr-FR" smtClean="0"/>
              <a:pPr/>
              <a:t>23</a:t>
            </a:fld>
            <a:endParaRPr lang="fr-FR"/>
          </a:p>
        </p:txBody>
      </p:sp>
      <p:sp>
        <p:nvSpPr>
          <p:cNvPr id="6" name="Espace réservé du texte 5">
            <a:extLst>
              <a:ext uri="{FF2B5EF4-FFF2-40B4-BE49-F238E27FC236}">
                <a16:creationId xmlns:a16="http://schemas.microsoft.com/office/drawing/2014/main" id="{F8FD0CB9-04A9-0C75-657D-406106092E97}"/>
              </a:ext>
            </a:extLst>
          </p:cNvPr>
          <p:cNvSpPr>
            <a:spLocks noGrp="1"/>
          </p:cNvSpPr>
          <p:nvPr>
            <p:ph type="body" sz="quarter" idx="14"/>
          </p:nvPr>
        </p:nvSpPr>
        <p:spPr/>
        <p:txBody>
          <a:bodyPr/>
          <a:lstStyle/>
          <a:p>
            <a:endParaRPr lang="fr-FR"/>
          </a:p>
        </p:txBody>
      </p:sp>
      <p:sp>
        <p:nvSpPr>
          <p:cNvPr id="8" name="Espace réservé du texte 7">
            <a:extLst>
              <a:ext uri="{FF2B5EF4-FFF2-40B4-BE49-F238E27FC236}">
                <a16:creationId xmlns:a16="http://schemas.microsoft.com/office/drawing/2014/main" id="{263BD28D-442D-C9D4-9C1E-8003DE4A2CDF}"/>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1153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a:extLst>
              <a:ext uri="{FF2B5EF4-FFF2-40B4-BE49-F238E27FC236}">
                <a16:creationId xmlns:a16="http://schemas.microsoft.com/office/drawing/2014/main" id="{C0D69003-6EFB-4A14-EC96-F4F8E814F266}"/>
              </a:ext>
            </a:extLst>
          </p:cNvPr>
          <p:cNvSpPr>
            <a:spLocks noGrp="1"/>
          </p:cNvSpPr>
          <p:nvPr>
            <p:ph type="title"/>
          </p:nvPr>
        </p:nvSpPr>
        <p:spPr/>
        <p:txBody>
          <a:bodyPr/>
          <a:lstStyle/>
          <a:p>
            <a:r>
              <a:rPr lang="fr-FR"/>
              <a:t>01</a:t>
            </a:r>
          </a:p>
        </p:txBody>
      </p:sp>
      <p:sp>
        <p:nvSpPr>
          <p:cNvPr id="3" name="Espace réservé de la date 2">
            <a:extLst>
              <a:ext uri="{FF2B5EF4-FFF2-40B4-BE49-F238E27FC236}">
                <a16:creationId xmlns:a16="http://schemas.microsoft.com/office/drawing/2014/main" id="{CB9A4E02-863D-EFB3-A025-1CD922F98DA5}"/>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4" name="Espace réservé du numéro de diapositive 3">
            <a:extLst>
              <a:ext uri="{FF2B5EF4-FFF2-40B4-BE49-F238E27FC236}">
                <a16:creationId xmlns:a16="http://schemas.microsoft.com/office/drawing/2014/main" id="{B1B67EF9-630B-4091-74EB-F3B3F0AD137E}"/>
              </a:ext>
            </a:extLst>
          </p:cNvPr>
          <p:cNvSpPr>
            <a:spLocks noGrp="1"/>
          </p:cNvSpPr>
          <p:nvPr>
            <p:ph type="sldNum" sz="quarter" idx="12"/>
          </p:nvPr>
        </p:nvSpPr>
        <p:spPr/>
        <p:txBody>
          <a:bodyPr/>
          <a:lstStyle/>
          <a:p>
            <a:fld id="{523E91DC-5C0F-443B-9617-CF521B799BE5}" type="slidenum">
              <a:rPr lang="fr-FR" smtClean="0"/>
              <a:pPr/>
              <a:t>3</a:t>
            </a:fld>
            <a:endParaRPr lang="fr-FR"/>
          </a:p>
        </p:txBody>
      </p:sp>
      <p:sp>
        <p:nvSpPr>
          <p:cNvPr id="24" name="Espace réservé du texte 23">
            <a:extLst>
              <a:ext uri="{FF2B5EF4-FFF2-40B4-BE49-F238E27FC236}">
                <a16:creationId xmlns:a16="http://schemas.microsoft.com/office/drawing/2014/main" id="{52FAFB97-B4E8-F14C-05DC-4F92983D7FA7}"/>
              </a:ext>
            </a:extLst>
          </p:cNvPr>
          <p:cNvSpPr>
            <a:spLocks noGrp="1"/>
          </p:cNvSpPr>
          <p:nvPr>
            <p:ph type="body" sz="quarter" idx="14"/>
          </p:nvPr>
        </p:nvSpPr>
        <p:spPr/>
        <p:txBody>
          <a:bodyPr/>
          <a:lstStyle/>
          <a:p>
            <a:r>
              <a:rPr lang="fr-FR"/>
              <a:t>Le principe de REP</a:t>
            </a:r>
          </a:p>
        </p:txBody>
      </p:sp>
      <p:sp>
        <p:nvSpPr>
          <p:cNvPr id="25" name="Espace réservé du texte 24">
            <a:extLst>
              <a:ext uri="{FF2B5EF4-FFF2-40B4-BE49-F238E27FC236}">
                <a16:creationId xmlns:a16="http://schemas.microsoft.com/office/drawing/2014/main" id="{1B435CDB-D78F-A1D0-36F5-F92A337700CA}"/>
              </a:ext>
            </a:extLst>
          </p:cNvPr>
          <p:cNvSpPr>
            <a:spLocks noGrp="1"/>
          </p:cNvSpPr>
          <p:nvPr>
            <p:ph type="body" sz="quarter" idx="15"/>
          </p:nvPr>
        </p:nvSpPr>
        <p:spPr/>
        <p:txBody>
          <a:bodyPr/>
          <a:lstStyle/>
          <a:p>
            <a:r>
              <a:rPr lang="fr-FR"/>
              <a:t>Responsabilité Élargie</a:t>
            </a:r>
          </a:p>
          <a:p>
            <a:r>
              <a:rPr lang="fr-FR"/>
              <a:t>du Producteur </a:t>
            </a:r>
          </a:p>
        </p:txBody>
      </p:sp>
      <p:pic>
        <p:nvPicPr>
          <p:cNvPr id="15" name="Espace réservé pour une image  14" descr="Une image contenant tonneau, fût, intérieur&#10;&#10;Le contenu généré par l’IA peut être incorrect.">
            <a:extLst>
              <a:ext uri="{FF2B5EF4-FFF2-40B4-BE49-F238E27FC236}">
                <a16:creationId xmlns:a16="http://schemas.microsoft.com/office/drawing/2014/main" id="{866D386D-BF6F-1777-A8BE-A034BACC4978}"/>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30738" b="30738"/>
          <a:stretch>
            <a:fillRect/>
          </a:stretch>
        </p:blipFill>
        <p:spPr/>
      </p:pic>
    </p:spTree>
    <p:extLst>
      <p:ext uri="{BB962C8B-B14F-4D97-AF65-F5344CB8AC3E}">
        <p14:creationId xmlns:p14="http://schemas.microsoft.com/office/powerpoint/2010/main" val="397068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ADD7F-36BD-0C67-D06E-06177602A03B}"/>
              </a:ext>
            </a:extLst>
          </p:cNvPr>
          <p:cNvSpPr>
            <a:spLocks noGrp="1"/>
          </p:cNvSpPr>
          <p:nvPr>
            <p:ph type="title"/>
          </p:nvPr>
        </p:nvSpPr>
        <p:spPr/>
        <p:txBody>
          <a:bodyPr/>
          <a:lstStyle/>
          <a:p>
            <a:r>
              <a:rPr lang="fr-FR"/>
              <a:t>Qu’est ce que la Responsabilité Élargie du Producteur (REP) ?</a:t>
            </a:r>
            <a:r>
              <a:rPr lang="fr-FR" b="0"/>
              <a:t>​</a:t>
            </a:r>
            <a:endParaRPr lang="fr-FR"/>
          </a:p>
        </p:txBody>
      </p:sp>
      <p:sp>
        <p:nvSpPr>
          <p:cNvPr id="4" name="Espace réservé de la date 3">
            <a:extLst>
              <a:ext uri="{FF2B5EF4-FFF2-40B4-BE49-F238E27FC236}">
                <a16:creationId xmlns:a16="http://schemas.microsoft.com/office/drawing/2014/main" id="{729828F5-53D1-CCB6-86F5-E3E769C1B46C}"/>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D6114DAB-97B1-2D14-7856-D98057C156AB}"/>
              </a:ext>
            </a:extLst>
          </p:cNvPr>
          <p:cNvSpPr>
            <a:spLocks noGrp="1"/>
          </p:cNvSpPr>
          <p:nvPr>
            <p:ph type="sldNum" sz="quarter" idx="12"/>
          </p:nvPr>
        </p:nvSpPr>
        <p:spPr/>
        <p:txBody>
          <a:bodyPr/>
          <a:lstStyle/>
          <a:p>
            <a:fld id="{523E91DC-5C0F-443B-9617-CF521B799BE5}" type="slidenum">
              <a:rPr lang="fr-FR" smtClean="0"/>
              <a:pPr/>
              <a:t>4</a:t>
            </a:fld>
            <a:endParaRPr lang="fr-FR"/>
          </a:p>
        </p:txBody>
      </p:sp>
      <p:sp>
        <p:nvSpPr>
          <p:cNvPr id="6" name="Espace réservé du texte 17">
            <a:extLst>
              <a:ext uri="{FF2B5EF4-FFF2-40B4-BE49-F238E27FC236}">
                <a16:creationId xmlns:a16="http://schemas.microsoft.com/office/drawing/2014/main" id="{5C29CEFD-CD56-C73C-20B5-8C6F9EE6C7E1}"/>
              </a:ext>
            </a:extLst>
          </p:cNvPr>
          <p:cNvSpPr>
            <a:spLocks noGrp="1"/>
          </p:cNvSpPr>
          <p:nvPr/>
        </p:nvSpPr>
        <p:spPr bwMode="gray">
          <a:xfrm>
            <a:off x="633368" y="1165320"/>
            <a:ext cx="10649031" cy="504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7pPr>
            <a:lvl8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9pPr>
          </a:lstStyle>
          <a:p>
            <a:r>
              <a:rPr lang="fr-FR" sz="1800" b="0"/>
              <a:t>Un film pour illustrer ce principe</a:t>
            </a:r>
          </a:p>
        </p:txBody>
      </p:sp>
      <p:pic>
        <p:nvPicPr>
          <p:cNvPr id="7" name="Film REP">
            <a:hlinkClick r:id="" action="ppaction://media"/>
            <a:extLst>
              <a:ext uri="{FF2B5EF4-FFF2-40B4-BE49-F238E27FC236}">
                <a16:creationId xmlns:a16="http://schemas.microsoft.com/office/drawing/2014/main" id="{4DBCE28E-7757-92E2-577E-2C3404C374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5327" y="1669320"/>
            <a:ext cx="7885112" cy="4435376"/>
          </a:xfrm>
          <a:prstGeom prst="rect">
            <a:avLst/>
          </a:prstGeom>
        </p:spPr>
      </p:pic>
    </p:spTree>
    <p:extLst>
      <p:ext uri="{BB962C8B-B14F-4D97-AF65-F5344CB8AC3E}">
        <p14:creationId xmlns:p14="http://schemas.microsoft.com/office/powerpoint/2010/main" val="10080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ADD7F-36BD-0C67-D06E-06177602A03B}"/>
              </a:ext>
            </a:extLst>
          </p:cNvPr>
          <p:cNvSpPr>
            <a:spLocks noGrp="1"/>
          </p:cNvSpPr>
          <p:nvPr>
            <p:ph type="title"/>
          </p:nvPr>
        </p:nvSpPr>
        <p:spPr/>
        <p:txBody>
          <a:bodyPr/>
          <a:lstStyle/>
          <a:p>
            <a:r>
              <a:rPr lang="fr-FR"/>
              <a:t>Un principe historique français, réformé en profondeur depuis 2020</a:t>
            </a:r>
          </a:p>
        </p:txBody>
      </p:sp>
      <p:sp>
        <p:nvSpPr>
          <p:cNvPr id="4" name="Espace réservé de la date 3">
            <a:extLst>
              <a:ext uri="{FF2B5EF4-FFF2-40B4-BE49-F238E27FC236}">
                <a16:creationId xmlns:a16="http://schemas.microsoft.com/office/drawing/2014/main" id="{729828F5-53D1-CCB6-86F5-E3E769C1B46C}"/>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D6114DAB-97B1-2D14-7856-D98057C156AB}"/>
              </a:ext>
            </a:extLst>
          </p:cNvPr>
          <p:cNvSpPr>
            <a:spLocks noGrp="1"/>
          </p:cNvSpPr>
          <p:nvPr>
            <p:ph type="sldNum" sz="quarter" idx="12"/>
          </p:nvPr>
        </p:nvSpPr>
        <p:spPr/>
        <p:txBody>
          <a:bodyPr/>
          <a:lstStyle/>
          <a:p>
            <a:fld id="{523E91DC-5C0F-443B-9617-CF521B799BE5}" type="slidenum">
              <a:rPr lang="fr-FR" smtClean="0"/>
              <a:pPr/>
              <a:t>5</a:t>
            </a:fld>
            <a:endParaRPr lang="fr-FR"/>
          </a:p>
        </p:txBody>
      </p:sp>
      <p:sp>
        <p:nvSpPr>
          <p:cNvPr id="8" name="Flèche : droite 7">
            <a:extLst>
              <a:ext uri="{FF2B5EF4-FFF2-40B4-BE49-F238E27FC236}">
                <a16:creationId xmlns:a16="http://schemas.microsoft.com/office/drawing/2014/main" id="{E1CD4691-FBEE-8F4B-0348-68906A3CBAB3}"/>
              </a:ext>
            </a:extLst>
          </p:cNvPr>
          <p:cNvSpPr/>
          <p:nvPr/>
        </p:nvSpPr>
        <p:spPr>
          <a:xfrm>
            <a:off x="633368" y="2121886"/>
            <a:ext cx="10649031" cy="264697"/>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rganigramme : Connecteur 8">
            <a:extLst>
              <a:ext uri="{FF2B5EF4-FFF2-40B4-BE49-F238E27FC236}">
                <a16:creationId xmlns:a16="http://schemas.microsoft.com/office/drawing/2014/main" id="{CFBD0751-FE3B-EA58-F6B7-2EB738DD1541}"/>
              </a:ext>
            </a:extLst>
          </p:cNvPr>
          <p:cNvSpPr/>
          <p:nvPr/>
        </p:nvSpPr>
        <p:spPr>
          <a:xfrm>
            <a:off x="930293" y="2121885"/>
            <a:ext cx="264697" cy="264697"/>
          </a:xfrm>
          <a:prstGeom prst="flowChartConnector">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6">
            <a:extLst>
              <a:ext uri="{FF2B5EF4-FFF2-40B4-BE49-F238E27FC236}">
                <a16:creationId xmlns:a16="http://schemas.microsoft.com/office/drawing/2014/main" id="{E54BDA17-F907-B255-8AA5-40A35B8FE595}"/>
              </a:ext>
            </a:extLst>
          </p:cNvPr>
          <p:cNvSpPr txBox="1">
            <a:spLocks/>
          </p:cNvSpPr>
          <p:nvPr/>
        </p:nvSpPr>
        <p:spPr>
          <a:xfrm>
            <a:off x="633368" y="2488665"/>
            <a:ext cx="858548" cy="264696"/>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sz="2500">
                <a:solidFill>
                  <a:schemeClr val="accent2"/>
                </a:solidFill>
                <a:latin typeface="+mj-lt"/>
              </a:rPr>
              <a:t>1975</a:t>
            </a:r>
          </a:p>
        </p:txBody>
      </p:sp>
      <p:sp>
        <p:nvSpPr>
          <p:cNvPr id="11" name="Espace réservé du texte 7">
            <a:extLst>
              <a:ext uri="{FF2B5EF4-FFF2-40B4-BE49-F238E27FC236}">
                <a16:creationId xmlns:a16="http://schemas.microsoft.com/office/drawing/2014/main" id="{B4FDE9CC-3C28-80F5-068F-70E071EDC1E9}"/>
              </a:ext>
            </a:extLst>
          </p:cNvPr>
          <p:cNvSpPr txBox="1">
            <a:spLocks/>
          </p:cNvSpPr>
          <p:nvPr/>
        </p:nvSpPr>
        <p:spPr>
          <a:xfrm>
            <a:off x="633368" y="2954690"/>
            <a:ext cx="2316976" cy="3205478"/>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a:t>Directive posant le principe du « pollueur payeur » et l’inscrivant dans le code de l’Environnement​</a:t>
            </a:r>
          </a:p>
        </p:txBody>
      </p:sp>
      <p:sp>
        <p:nvSpPr>
          <p:cNvPr id="12" name="Organigramme : Connecteur 11">
            <a:extLst>
              <a:ext uri="{FF2B5EF4-FFF2-40B4-BE49-F238E27FC236}">
                <a16:creationId xmlns:a16="http://schemas.microsoft.com/office/drawing/2014/main" id="{BA42BCE7-9F95-54FD-9FE7-463AC5F29FCE}"/>
              </a:ext>
            </a:extLst>
          </p:cNvPr>
          <p:cNvSpPr/>
          <p:nvPr/>
        </p:nvSpPr>
        <p:spPr>
          <a:xfrm>
            <a:off x="2689826" y="2121885"/>
            <a:ext cx="264697" cy="264697"/>
          </a:xfrm>
          <a:prstGeom prst="flowChartConnector">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6">
            <a:extLst>
              <a:ext uri="{FF2B5EF4-FFF2-40B4-BE49-F238E27FC236}">
                <a16:creationId xmlns:a16="http://schemas.microsoft.com/office/drawing/2014/main" id="{962FED28-88CA-7C87-128B-3A49789F031D}"/>
              </a:ext>
            </a:extLst>
          </p:cNvPr>
          <p:cNvSpPr txBox="1">
            <a:spLocks/>
          </p:cNvSpPr>
          <p:nvPr/>
        </p:nvSpPr>
        <p:spPr>
          <a:xfrm>
            <a:off x="2404240" y="4211588"/>
            <a:ext cx="858548" cy="264696"/>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sz="2500">
                <a:solidFill>
                  <a:schemeClr val="accent2"/>
                </a:solidFill>
                <a:latin typeface="+mj-lt"/>
              </a:rPr>
              <a:t>1992</a:t>
            </a:r>
          </a:p>
        </p:txBody>
      </p:sp>
      <p:sp>
        <p:nvSpPr>
          <p:cNvPr id="14" name="Espace réservé du texte 7">
            <a:extLst>
              <a:ext uri="{FF2B5EF4-FFF2-40B4-BE49-F238E27FC236}">
                <a16:creationId xmlns:a16="http://schemas.microsoft.com/office/drawing/2014/main" id="{3ADB7536-BC71-F362-CCB0-B2054DFAE24E}"/>
              </a:ext>
            </a:extLst>
          </p:cNvPr>
          <p:cNvSpPr txBox="1">
            <a:spLocks/>
          </p:cNvSpPr>
          <p:nvPr/>
        </p:nvSpPr>
        <p:spPr>
          <a:xfrm>
            <a:off x="2429641" y="4677613"/>
            <a:ext cx="2316976" cy="1329406"/>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a:t>1ère application du Principe de Responsabilité Élargie du Producteur aux emballages ménagers​</a:t>
            </a:r>
          </a:p>
        </p:txBody>
      </p:sp>
      <p:cxnSp>
        <p:nvCxnSpPr>
          <p:cNvPr id="16" name="Connecteur droit 15">
            <a:extLst>
              <a:ext uri="{FF2B5EF4-FFF2-40B4-BE49-F238E27FC236}">
                <a16:creationId xmlns:a16="http://schemas.microsoft.com/office/drawing/2014/main" id="{00DC0222-C22D-8AD9-5C06-ED9A03099721}"/>
              </a:ext>
            </a:extLst>
          </p:cNvPr>
          <p:cNvCxnSpPr>
            <a:stCxn id="9" idx="4"/>
            <a:endCxn id="10" idx="0"/>
          </p:cNvCxnSpPr>
          <p:nvPr/>
        </p:nvCxnSpPr>
        <p:spPr>
          <a:xfrm>
            <a:off x="1062642" y="2386582"/>
            <a:ext cx="0" cy="1020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6F1D011-6D0E-151D-D793-5B2B39A4C422}"/>
              </a:ext>
            </a:extLst>
          </p:cNvPr>
          <p:cNvCxnSpPr>
            <a:cxnSpLocks/>
            <a:stCxn id="12" idx="4"/>
          </p:cNvCxnSpPr>
          <p:nvPr/>
        </p:nvCxnSpPr>
        <p:spPr>
          <a:xfrm>
            <a:off x="2822175" y="2386582"/>
            <a:ext cx="0" cy="182500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9" name="Graphique 28">
            <a:extLst>
              <a:ext uri="{FF2B5EF4-FFF2-40B4-BE49-F238E27FC236}">
                <a16:creationId xmlns:a16="http://schemas.microsoft.com/office/drawing/2014/main" id="{A3434503-F607-7E88-C4CE-C6A84603E8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09533" y="4233219"/>
            <a:ext cx="417765" cy="417765"/>
          </a:xfrm>
          <a:prstGeom prst="rect">
            <a:avLst/>
          </a:prstGeom>
        </p:spPr>
      </p:pic>
      <p:pic>
        <p:nvPicPr>
          <p:cNvPr id="20" name="Graphique 100">
            <a:extLst>
              <a:ext uri="{FF2B5EF4-FFF2-40B4-BE49-F238E27FC236}">
                <a16:creationId xmlns:a16="http://schemas.microsoft.com/office/drawing/2014/main" id="{F119D8F6-3C62-115B-9C8A-C05E279015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6044" y="4211588"/>
            <a:ext cx="417764" cy="417764"/>
          </a:xfrm>
          <a:prstGeom prst="rect">
            <a:avLst/>
          </a:prstGeom>
        </p:spPr>
      </p:pic>
      <p:sp>
        <p:nvSpPr>
          <p:cNvPr id="21" name="Organigramme : Connecteur 20">
            <a:extLst>
              <a:ext uri="{FF2B5EF4-FFF2-40B4-BE49-F238E27FC236}">
                <a16:creationId xmlns:a16="http://schemas.microsoft.com/office/drawing/2014/main" id="{EDBF341A-996E-E27B-1396-C09ADCDD148A}"/>
              </a:ext>
            </a:extLst>
          </p:cNvPr>
          <p:cNvSpPr/>
          <p:nvPr/>
        </p:nvSpPr>
        <p:spPr>
          <a:xfrm>
            <a:off x="4449360" y="2121885"/>
            <a:ext cx="264697" cy="264697"/>
          </a:xfrm>
          <a:prstGeom prst="flowChartConnector">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texte 6">
            <a:extLst>
              <a:ext uri="{FF2B5EF4-FFF2-40B4-BE49-F238E27FC236}">
                <a16:creationId xmlns:a16="http://schemas.microsoft.com/office/drawing/2014/main" id="{47DD6057-711A-035E-AB9A-E40A8FE2DBDD}"/>
              </a:ext>
            </a:extLst>
          </p:cNvPr>
          <p:cNvSpPr txBox="1">
            <a:spLocks/>
          </p:cNvSpPr>
          <p:nvPr/>
        </p:nvSpPr>
        <p:spPr>
          <a:xfrm>
            <a:off x="4152435" y="2488665"/>
            <a:ext cx="858548" cy="264696"/>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sz="2500">
                <a:solidFill>
                  <a:schemeClr val="accent2"/>
                </a:solidFill>
                <a:latin typeface="+mj-lt"/>
              </a:rPr>
              <a:t>2010</a:t>
            </a:r>
          </a:p>
        </p:txBody>
      </p:sp>
      <p:sp>
        <p:nvSpPr>
          <p:cNvPr id="23" name="Espace réservé du texte 7">
            <a:extLst>
              <a:ext uri="{FF2B5EF4-FFF2-40B4-BE49-F238E27FC236}">
                <a16:creationId xmlns:a16="http://schemas.microsoft.com/office/drawing/2014/main" id="{11F690FD-879E-E638-62C6-D157922C09D4}"/>
              </a:ext>
            </a:extLst>
          </p:cNvPr>
          <p:cNvSpPr txBox="1">
            <a:spLocks/>
          </p:cNvSpPr>
          <p:nvPr/>
        </p:nvSpPr>
        <p:spPr>
          <a:xfrm>
            <a:off x="4152435" y="2954690"/>
            <a:ext cx="2316976" cy="3205478"/>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a:t>Grenelle de l’Environnement​</a:t>
            </a:r>
          </a:p>
        </p:txBody>
      </p:sp>
      <p:pic>
        <p:nvPicPr>
          <p:cNvPr id="24" name="Picture 6" descr="Grenelle de l'environnement">
            <a:extLst>
              <a:ext uri="{FF2B5EF4-FFF2-40B4-BE49-F238E27FC236}">
                <a16:creationId xmlns:a16="http://schemas.microsoft.com/office/drawing/2014/main" id="{6C8A4CE2-B844-1EC7-6B84-BF82048C85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5743" y="2530569"/>
            <a:ext cx="368542" cy="3701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25">
            <a:extLst>
              <a:ext uri="{FF2B5EF4-FFF2-40B4-BE49-F238E27FC236}">
                <a16:creationId xmlns:a16="http://schemas.microsoft.com/office/drawing/2014/main" id="{19F17EFB-647F-6CC1-1D9F-EED53DE848F7}"/>
              </a:ext>
            </a:extLst>
          </p:cNvPr>
          <p:cNvCxnSpPr>
            <a:stCxn id="21" idx="4"/>
            <a:endCxn id="22" idx="0"/>
          </p:cNvCxnSpPr>
          <p:nvPr/>
        </p:nvCxnSpPr>
        <p:spPr>
          <a:xfrm>
            <a:off x="4581709" y="2386582"/>
            <a:ext cx="0" cy="1020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Organigramme : Connecteur 27">
            <a:extLst>
              <a:ext uri="{FF2B5EF4-FFF2-40B4-BE49-F238E27FC236}">
                <a16:creationId xmlns:a16="http://schemas.microsoft.com/office/drawing/2014/main" id="{C556F87D-67A5-9E7A-7B67-ABAD19234CB2}"/>
              </a:ext>
            </a:extLst>
          </p:cNvPr>
          <p:cNvSpPr/>
          <p:nvPr/>
        </p:nvSpPr>
        <p:spPr>
          <a:xfrm>
            <a:off x="6214185" y="2121885"/>
            <a:ext cx="264697" cy="264697"/>
          </a:xfrm>
          <a:prstGeom prst="flowChartConnector">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space réservé du texte 6">
            <a:extLst>
              <a:ext uri="{FF2B5EF4-FFF2-40B4-BE49-F238E27FC236}">
                <a16:creationId xmlns:a16="http://schemas.microsoft.com/office/drawing/2014/main" id="{5F00E04B-8B67-5759-A59E-A6C578B1E7C9}"/>
              </a:ext>
            </a:extLst>
          </p:cNvPr>
          <p:cNvSpPr txBox="1">
            <a:spLocks/>
          </p:cNvSpPr>
          <p:nvPr/>
        </p:nvSpPr>
        <p:spPr>
          <a:xfrm>
            <a:off x="5852395" y="4211588"/>
            <a:ext cx="995431" cy="269774"/>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sz="2500">
                <a:solidFill>
                  <a:schemeClr val="accent2"/>
                </a:solidFill>
                <a:latin typeface="+mj-lt"/>
              </a:rPr>
              <a:t>2020</a:t>
            </a:r>
          </a:p>
        </p:txBody>
      </p:sp>
      <p:sp>
        <p:nvSpPr>
          <p:cNvPr id="30" name="Espace réservé du texte 7">
            <a:extLst>
              <a:ext uri="{FF2B5EF4-FFF2-40B4-BE49-F238E27FC236}">
                <a16:creationId xmlns:a16="http://schemas.microsoft.com/office/drawing/2014/main" id="{BF04597D-F57A-E838-4476-C8FDA9399503}"/>
              </a:ext>
            </a:extLst>
          </p:cNvPr>
          <p:cNvSpPr txBox="1">
            <a:spLocks/>
          </p:cNvSpPr>
          <p:nvPr/>
        </p:nvSpPr>
        <p:spPr>
          <a:xfrm>
            <a:off x="5852396" y="4677613"/>
            <a:ext cx="2316976" cy="1329406"/>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a:t>Loi AGEC (Agir pour une Économie Circulaire) ​</a:t>
            </a:r>
          </a:p>
        </p:txBody>
      </p:sp>
      <p:cxnSp>
        <p:nvCxnSpPr>
          <p:cNvPr id="36" name="Connecteur droit 35">
            <a:extLst>
              <a:ext uri="{FF2B5EF4-FFF2-40B4-BE49-F238E27FC236}">
                <a16:creationId xmlns:a16="http://schemas.microsoft.com/office/drawing/2014/main" id="{355C2C0C-CF50-799C-8C7A-5510D422DC87}"/>
              </a:ext>
            </a:extLst>
          </p:cNvPr>
          <p:cNvCxnSpPr>
            <a:cxnSpLocks/>
            <a:stCxn id="28" idx="4"/>
            <a:endCxn id="29" idx="0"/>
          </p:cNvCxnSpPr>
          <p:nvPr/>
        </p:nvCxnSpPr>
        <p:spPr>
          <a:xfrm>
            <a:off x="6346534" y="2386582"/>
            <a:ext cx="3577" cy="182500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a16="http://schemas.microsoft.com/office/drawing/2014/main" id="{E2474DE3-E2D0-F7F7-284B-03774BA5FE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0705" y="4277753"/>
            <a:ext cx="523316" cy="298872"/>
          </a:xfrm>
          <a:prstGeom prst="rect">
            <a:avLst/>
          </a:prstGeom>
          <a:noFill/>
          <a:extLst>
            <a:ext uri="{909E8E84-426E-40DD-AFC4-6F175D3DCCD1}">
              <a14:hiddenFill xmlns:a14="http://schemas.microsoft.com/office/drawing/2010/main">
                <a:solidFill>
                  <a:srgbClr val="FFFFFF"/>
                </a:solidFill>
              </a14:hiddenFill>
            </a:ext>
          </a:extLst>
        </p:spPr>
      </p:pic>
      <p:sp>
        <p:nvSpPr>
          <p:cNvPr id="45" name="ZoneTexte 44">
            <a:extLst>
              <a:ext uri="{FF2B5EF4-FFF2-40B4-BE49-F238E27FC236}">
                <a16:creationId xmlns:a16="http://schemas.microsoft.com/office/drawing/2014/main" id="{E2BBF748-2D38-8B8A-AD75-77AB47B440E0}"/>
              </a:ext>
            </a:extLst>
          </p:cNvPr>
          <p:cNvSpPr txBox="1"/>
          <p:nvPr/>
        </p:nvSpPr>
        <p:spPr>
          <a:xfrm>
            <a:off x="5924920" y="5294046"/>
            <a:ext cx="2244452" cy="400110"/>
          </a:xfrm>
          <a:prstGeom prst="rect">
            <a:avLst/>
          </a:prstGeom>
          <a:solidFill>
            <a:schemeClr val="accent3">
              <a:lumMod val="40000"/>
              <a:lumOff val="60000"/>
            </a:schemeClr>
          </a:solidFill>
        </p:spPr>
        <p:txBody>
          <a:bodyPr wrap="square">
            <a:spAutoFit/>
          </a:bodyPr>
          <a:lstStyle/>
          <a:p>
            <a:r>
              <a:rPr lang="fr-FR" sz="700" i="1"/>
              <a:t>                </a:t>
            </a:r>
            <a:r>
              <a:rPr lang="fr-FR" sz="1000" i="1"/>
              <a:t>Extension des obligations </a:t>
            </a:r>
          </a:p>
          <a:p>
            <a:r>
              <a:rPr lang="fr-FR" sz="1000" i="1"/>
              <a:t>            et des filières REP</a:t>
            </a:r>
          </a:p>
        </p:txBody>
      </p:sp>
      <p:pic>
        <p:nvPicPr>
          <p:cNvPr id="44" name="Graphique 43">
            <a:extLst>
              <a:ext uri="{FF2B5EF4-FFF2-40B4-BE49-F238E27FC236}">
                <a16:creationId xmlns:a16="http://schemas.microsoft.com/office/drawing/2014/main" id="{22C25411-797D-00C9-C044-5A24228B14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971293" y="5327819"/>
            <a:ext cx="375240" cy="332564"/>
          </a:xfrm>
          <a:prstGeom prst="rect">
            <a:avLst/>
          </a:prstGeom>
        </p:spPr>
      </p:pic>
      <p:sp>
        <p:nvSpPr>
          <p:cNvPr id="46" name="Organigramme : Connecteur 45">
            <a:extLst>
              <a:ext uri="{FF2B5EF4-FFF2-40B4-BE49-F238E27FC236}">
                <a16:creationId xmlns:a16="http://schemas.microsoft.com/office/drawing/2014/main" id="{1314B1B0-AD1B-1BFF-4905-5A89D555766A}"/>
              </a:ext>
            </a:extLst>
          </p:cNvPr>
          <p:cNvSpPr/>
          <p:nvPr/>
        </p:nvSpPr>
        <p:spPr>
          <a:xfrm>
            <a:off x="7978598" y="2121885"/>
            <a:ext cx="264697" cy="264697"/>
          </a:xfrm>
          <a:prstGeom prst="flowChartConnector">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space réservé du texte 6">
            <a:extLst>
              <a:ext uri="{FF2B5EF4-FFF2-40B4-BE49-F238E27FC236}">
                <a16:creationId xmlns:a16="http://schemas.microsoft.com/office/drawing/2014/main" id="{F1CB592A-35CF-3BE6-6A62-7EBEA7A46BDA}"/>
              </a:ext>
            </a:extLst>
          </p:cNvPr>
          <p:cNvSpPr txBox="1">
            <a:spLocks/>
          </p:cNvSpPr>
          <p:nvPr/>
        </p:nvSpPr>
        <p:spPr>
          <a:xfrm>
            <a:off x="7681673" y="2488665"/>
            <a:ext cx="858548" cy="264696"/>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sz="2500">
                <a:solidFill>
                  <a:schemeClr val="accent2"/>
                </a:solidFill>
                <a:latin typeface="+mj-lt"/>
              </a:rPr>
              <a:t>2021</a:t>
            </a:r>
          </a:p>
        </p:txBody>
      </p:sp>
      <p:sp>
        <p:nvSpPr>
          <p:cNvPr id="48" name="Espace réservé du texte 7">
            <a:extLst>
              <a:ext uri="{FF2B5EF4-FFF2-40B4-BE49-F238E27FC236}">
                <a16:creationId xmlns:a16="http://schemas.microsoft.com/office/drawing/2014/main" id="{9D6FC66E-990A-509C-BC70-02FE96155B34}"/>
              </a:ext>
            </a:extLst>
          </p:cNvPr>
          <p:cNvSpPr txBox="1">
            <a:spLocks/>
          </p:cNvSpPr>
          <p:nvPr/>
        </p:nvSpPr>
        <p:spPr>
          <a:xfrm>
            <a:off x="7681673" y="2954690"/>
            <a:ext cx="2316976" cy="3205478"/>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a:t>Loi Climat et Résilience​</a:t>
            </a:r>
          </a:p>
        </p:txBody>
      </p:sp>
      <p:pic>
        <p:nvPicPr>
          <p:cNvPr id="50" name="Picture 4">
            <a:extLst>
              <a:ext uri="{FF2B5EF4-FFF2-40B4-BE49-F238E27FC236}">
                <a16:creationId xmlns:a16="http://schemas.microsoft.com/office/drawing/2014/main" id="{7E563A54-C0B1-3BD0-4C7E-F064125699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7505" y="2530569"/>
            <a:ext cx="368541" cy="368541"/>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Connecteur droit 51">
            <a:extLst>
              <a:ext uri="{FF2B5EF4-FFF2-40B4-BE49-F238E27FC236}">
                <a16:creationId xmlns:a16="http://schemas.microsoft.com/office/drawing/2014/main" id="{39AEE637-9C6A-353F-817F-2F0FE63E2452}"/>
              </a:ext>
            </a:extLst>
          </p:cNvPr>
          <p:cNvCxnSpPr>
            <a:stCxn id="46" idx="4"/>
            <a:endCxn id="47" idx="0"/>
          </p:cNvCxnSpPr>
          <p:nvPr/>
        </p:nvCxnSpPr>
        <p:spPr>
          <a:xfrm>
            <a:off x="8110947" y="2386582"/>
            <a:ext cx="0" cy="1020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3" name="Organigramme : Connecteur 52">
            <a:extLst>
              <a:ext uri="{FF2B5EF4-FFF2-40B4-BE49-F238E27FC236}">
                <a16:creationId xmlns:a16="http://schemas.microsoft.com/office/drawing/2014/main" id="{B3D575E0-9F92-4FE2-ED30-D2AAF26C6BB0}"/>
              </a:ext>
            </a:extLst>
          </p:cNvPr>
          <p:cNvSpPr/>
          <p:nvPr/>
        </p:nvSpPr>
        <p:spPr>
          <a:xfrm>
            <a:off x="9747403" y="2121885"/>
            <a:ext cx="264697" cy="264697"/>
          </a:xfrm>
          <a:prstGeom prst="flowChartConnector">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space réservé du texte 6">
            <a:extLst>
              <a:ext uri="{FF2B5EF4-FFF2-40B4-BE49-F238E27FC236}">
                <a16:creationId xmlns:a16="http://schemas.microsoft.com/office/drawing/2014/main" id="{59192C00-6138-F613-A930-3486DC8CBF4A}"/>
              </a:ext>
            </a:extLst>
          </p:cNvPr>
          <p:cNvSpPr txBox="1">
            <a:spLocks/>
          </p:cNvSpPr>
          <p:nvPr/>
        </p:nvSpPr>
        <p:spPr>
          <a:xfrm>
            <a:off x="9385613" y="4211588"/>
            <a:ext cx="995431" cy="269774"/>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r>
              <a:rPr lang="fr-FR" sz="2500">
                <a:solidFill>
                  <a:schemeClr val="accent2"/>
                </a:solidFill>
                <a:latin typeface="+mj-lt"/>
              </a:rPr>
              <a:t>2025</a:t>
            </a:r>
          </a:p>
        </p:txBody>
      </p:sp>
      <p:sp>
        <p:nvSpPr>
          <p:cNvPr id="55" name="Espace réservé du texte 7">
            <a:extLst>
              <a:ext uri="{FF2B5EF4-FFF2-40B4-BE49-F238E27FC236}">
                <a16:creationId xmlns:a16="http://schemas.microsoft.com/office/drawing/2014/main" id="{7EF7FA4C-ECD3-F099-53DD-641ED159D54F}"/>
              </a:ext>
            </a:extLst>
          </p:cNvPr>
          <p:cNvSpPr txBox="1">
            <a:spLocks/>
          </p:cNvSpPr>
          <p:nvPr/>
        </p:nvSpPr>
        <p:spPr>
          <a:xfrm>
            <a:off x="9385614" y="4677613"/>
            <a:ext cx="2316976" cy="1329406"/>
          </a:xfrm>
          <a:prstGeom prst="rect">
            <a:avLst/>
          </a:prstGeom>
        </p:spPr>
        <p:txBody>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pPr fontAlgn="base"/>
            <a:r>
              <a:rPr lang="fr-FR"/>
              <a:t>Règlement PPWR</a:t>
            </a:r>
            <a:r>
              <a:rPr lang="en-US"/>
              <a:t>​</a:t>
            </a:r>
          </a:p>
          <a:p>
            <a:pPr fontAlgn="base"/>
            <a:r>
              <a:rPr lang="fr-FR"/>
              <a:t>(entrée en vigueur le 12/08/2026)</a:t>
            </a:r>
            <a:endParaRPr lang="en-US"/>
          </a:p>
        </p:txBody>
      </p:sp>
      <p:cxnSp>
        <p:nvCxnSpPr>
          <p:cNvPr id="56" name="Connecteur droit 55">
            <a:extLst>
              <a:ext uri="{FF2B5EF4-FFF2-40B4-BE49-F238E27FC236}">
                <a16:creationId xmlns:a16="http://schemas.microsoft.com/office/drawing/2014/main" id="{81123E26-BA9B-30C0-3F4F-66EC46835341}"/>
              </a:ext>
            </a:extLst>
          </p:cNvPr>
          <p:cNvCxnSpPr>
            <a:cxnSpLocks/>
            <a:stCxn id="53" idx="4"/>
            <a:endCxn id="54" idx="0"/>
          </p:cNvCxnSpPr>
          <p:nvPr/>
        </p:nvCxnSpPr>
        <p:spPr>
          <a:xfrm>
            <a:off x="9879752" y="2386582"/>
            <a:ext cx="3577" cy="182500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26" name="Picture 2" descr="How prepared are you for the Packaging and Packaging Waste Regulation (PPWR)?  - Benchmark Consulting">
            <a:extLst>
              <a:ext uri="{FF2B5EF4-FFF2-40B4-BE49-F238E27FC236}">
                <a16:creationId xmlns:a16="http://schemas.microsoft.com/office/drawing/2014/main" id="{D347BBB4-8665-EAF3-042C-13C1765241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23440" y="4276302"/>
            <a:ext cx="527179" cy="331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ubelle d'extérieur 120 litres jaune | Communauté de communes du Warndt">
            <a:extLst>
              <a:ext uri="{FF2B5EF4-FFF2-40B4-BE49-F238E27FC236}">
                <a16:creationId xmlns:a16="http://schemas.microsoft.com/office/drawing/2014/main" id="{DDD7573E-B387-FF33-DCFD-C878FABAF3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6669" y="4607900"/>
            <a:ext cx="1095255" cy="136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0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ABAAC-9ACC-370B-8957-C6E9D0BC2DB0}"/>
              </a:ext>
            </a:extLst>
          </p:cNvPr>
          <p:cNvSpPr>
            <a:spLocks noGrp="1"/>
          </p:cNvSpPr>
          <p:nvPr>
            <p:ph type="title"/>
          </p:nvPr>
        </p:nvSpPr>
        <p:spPr/>
        <p:txBody>
          <a:bodyPr/>
          <a:lstStyle/>
          <a:p>
            <a:r>
              <a:rPr lang="fr-FR"/>
              <a:t>Multiplication des filières REP en France depuis plus de 30 ans</a:t>
            </a:r>
          </a:p>
        </p:txBody>
      </p:sp>
      <p:sp>
        <p:nvSpPr>
          <p:cNvPr id="4" name="Espace réservé de la date 3">
            <a:extLst>
              <a:ext uri="{FF2B5EF4-FFF2-40B4-BE49-F238E27FC236}">
                <a16:creationId xmlns:a16="http://schemas.microsoft.com/office/drawing/2014/main" id="{AC32974D-1251-870A-E2E2-D0D14E7D5ECD}"/>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E7F0C747-946B-B8B5-AEC9-06F5DFF10C63}"/>
              </a:ext>
            </a:extLst>
          </p:cNvPr>
          <p:cNvSpPr>
            <a:spLocks noGrp="1"/>
          </p:cNvSpPr>
          <p:nvPr>
            <p:ph type="sldNum" sz="quarter" idx="12"/>
          </p:nvPr>
        </p:nvSpPr>
        <p:spPr/>
        <p:txBody>
          <a:bodyPr/>
          <a:lstStyle/>
          <a:p>
            <a:fld id="{523E91DC-5C0F-443B-9617-CF521B799BE5}" type="slidenum">
              <a:rPr lang="fr-FR" smtClean="0"/>
              <a:pPr/>
              <a:t>6</a:t>
            </a:fld>
            <a:endParaRPr lang="fr-FR"/>
          </a:p>
        </p:txBody>
      </p:sp>
      <p:sp>
        <p:nvSpPr>
          <p:cNvPr id="9" name="Espace réservé du texte 17">
            <a:extLst>
              <a:ext uri="{FF2B5EF4-FFF2-40B4-BE49-F238E27FC236}">
                <a16:creationId xmlns:a16="http://schemas.microsoft.com/office/drawing/2014/main" id="{C7FAF754-18AA-A68B-04DF-231B61AD6895}"/>
              </a:ext>
            </a:extLst>
          </p:cNvPr>
          <p:cNvSpPr>
            <a:spLocks noGrp="1"/>
          </p:cNvSpPr>
          <p:nvPr/>
        </p:nvSpPr>
        <p:spPr bwMode="gray">
          <a:xfrm>
            <a:off x="633368" y="1265333"/>
            <a:ext cx="10649031" cy="504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7pPr>
            <a:lvl8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9pPr>
          </a:lstStyle>
          <a:p>
            <a:r>
              <a:rPr lang="fr-FR" sz="1500" b="0"/>
              <a:t>Une vingtaine de REP se sont développées ces trente dernières années, avec une </a:t>
            </a:r>
            <a:r>
              <a:rPr lang="fr-FR" sz="1500"/>
              <a:t>accélération depuis 2020 </a:t>
            </a:r>
            <a:r>
              <a:rPr lang="fr-FR" sz="1500" b="0"/>
              <a:t>notamment sous l’impulsion de la loi AGEC qui a prévu la création, entre 2021 et 2025, d’une </a:t>
            </a:r>
            <a:r>
              <a:rPr lang="fr-FR" sz="1500"/>
              <a:t>dizaine de filières supplémentaires.</a:t>
            </a:r>
            <a:r>
              <a:rPr lang="fr-FR" sz="1500" b="0"/>
              <a:t>​​</a:t>
            </a:r>
          </a:p>
        </p:txBody>
      </p:sp>
      <p:sp>
        <p:nvSpPr>
          <p:cNvPr id="12" name="Espace réservé du texte 17">
            <a:extLst>
              <a:ext uri="{FF2B5EF4-FFF2-40B4-BE49-F238E27FC236}">
                <a16:creationId xmlns:a16="http://schemas.microsoft.com/office/drawing/2014/main" id="{50C6D291-E403-1481-D0B7-E0624DBB5554}"/>
              </a:ext>
            </a:extLst>
          </p:cNvPr>
          <p:cNvSpPr>
            <a:spLocks noGrp="1"/>
          </p:cNvSpPr>
          <p:nvPr/>
        </p:nvSpPr>
        <p:spPr bwMode="gray">
          <a:xfrm>
            <a:off x="633368" y="4453128"/>
            <a:ext cx="2316976" cy="504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7pPr>
            <a:lvl8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9pPr>
          </a:lstStyle>
          <a:p>
            <a:r>
              <a:rPr lang="fr-FR" sz="1050" b="0">
                <a:solidFill>
                  <a:schemeClr val="accent1"/>
                </a:solidFill>
              </a:rPr>
              <a:t>Filières encadrées par la réglementation européenne</a:t>
            </a:r>
          </a:p>
          <a:p>
            <a:endParaRPr lang="fr-FR" sz="1050">
              <a:solidFill>
                <a:schemeClr val="accent1"/>
              </a:solidFill>
            </a:endParaRPr>
          </a:p>
          <a:p>
            <a:r>
              <a:rPr lang="fr-FR" sz="1050" b="0">
                <a:solidFill>
                  <a:schemeClr val="accent3"/>
                </a:solidFill>
              </a:rPr>
              <a:t>Filières spécifiques françaises</a:t>
            </a:r>
          </a:p>
          <a:p>
            <a:endParaRPr lang="fr-FR" sz="1050"/>
          </a:p>
          <a:p>
            <a:r>
              <a:rPr lang="fr-FR" sz="1050" b="0">
                <a:solidFill>
                  <a:schemeClr val="tx1">
                    <a:lumMod val="50000"/>
                    <a:lumOff val="50000"/>
                  </a:schemeClr>
                </a:solidFill>
              </a:rPr>
              <a:t>Filières volontaires</a:t>
            </a:r>
          </a:p>
          <a:p>
            <a:endParaRPr lang="fr-FR" sz="1050"/>
          </a:p>
          <a:p>
            <a:r>
              <a:rPr lang="fr-FR" sz="1050" b="0">
                <a:solidFill>
                  <a:schemeClr val="accent2"/>
                </a:solidFill>
              </a:rPr>
              <a:t>Nouvelles filières à venir</a:t>
            </a:r>
            <a:endParaRPr lang="fr-FR" sz="1050">
              <a:solidFill>
                <a:schemeClr val="accent2"/>
              </a:solidFill>
            </a:endParaRPr>
          </a:p>
        </p:txBody>
      </p:sp>
      <p:pic>
        <p:nvPicPr>
          <p:cNvPr id="16" name="Image 15" descr="Une image contenant texte, capture d’écran, Police&#10;&#10;Le contenu généré par l’IA peut être incorrect.">
            <a:extLst>
              <a:ext uri="{FF2B5EF4-FFF2-40B4-BE49-F238E27FC236}">
                <a16:creationId xmlns:a16="http://schemas.microsoft.com/office/drawing/2014/main" id="{AFCF6681-B680-44D1-707E-EFEA58A47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4092" y="1700152"/>
            <a:ext cx="7964557" cy="4977848"/>
          </a:xfrm>
          <a:prstGeom prst="rect">
            <a:avLst/>
          </a:prstGeom>
        </p:spPr>
      </p:pic>
    </p:spTree>
    <p:extLst>
      <p:ext uri="{BB962C8B-B14F-4D97-AF65-F5344CB8AC3E}">
        <p14:creationId xmlns:p14="http://schemas.microsoft.com/office/powerpoint/2010/main" val="2517086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CD0EB-06F6-0020-2A18-D92F389EAA54}"/>
            </a:ext>
          </a:extLst>
        </p:cNvPr>
        <p:cNvGrpSpPr/>
        <p:nvPr/>
      </p:nvGrpSpPr>
      <p:grpSpPr>
        <a:xfrm>
          <a:off x="0" y="0"/>
          <a:ext cx="0" cy="0"/>
          <a:chOff x="0" y="0"/>
          <a:chExt cx="0" cy="0"/>
        </a:xfrm>
      </p:grpSpPr>
      <p:sp>
        <p:nvSpPr>
          <p:cNvPr id="23" name="Titre 22">
            <a:extLst>
              <a:ext uri="{FF2B5EF4-FFF2-40B4-BE49-F238E27FC236}">
                <a16:creationId xmlns:a16="http://schemas.microsoft.com/office/drawing/2014/main" id="{2F4609D7-0A1C-EA8D-166D-00D1FA1B0FC3}"/>
              </a:ext>
            </a:extLst>
          </p:cNvPr>
          <p:cNvSpPr>
            <a:spLocks noGrp="1"/>
          </p:cNvSpPr>
          <p:nvPr>
            <p:ph type="title"/>
          </p:nvPr>
        </p:nvSpPr>
        <p:spPr/>
        <p:txBody>
          <a:bodyPr/>
          <a:lstStyle/>
          <a:p>
            <a:r>
              <a:rPr lang="fr-FR"/>
              <a:t>02</a:t>
            </a:r>
          </a:p>
        </p:txBody>
      </p:sp>
      <p:sp>
        <p:nvSpPr>
          <p:cNvPr id="3" name="Espace réservé de la date 2">
            <a:extLst>
              <a:ext uri="{FF2B5EF4-FFF2-40B4-BE49-F238E27FC236}">
                <a16:creationId xmlns:a16="http://schemas.microsoft.com/office/drawing/2014/main" id="{0726F26F-4476-2337-10C3-BADA4A5B16C2}"/>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4" name="Espace réservé du numéro de diapositive 3">
            <a:extLst>
              <a:ext uri="{FF2B5EF4-FFF2-40B4-BE49-F238E27FC236}">
                <a16:creationId xmlns:a16="http://schemas.microsoft.com/office/drawing/2014/main" id="{B0B98286-AAD4-F31D-8D58-F855DD28E0BD}"/>
              </a:ext>
            </a:extLst>
          </p:cNvPr>
          <p:cNvSpPr>
            <a:spLocks noGrp="1"/>
          </p:cNvSpPr>
          <p:nvPr>
            <p:ph type="sldNum" sz="quarter" idx="12"/>
          </p:nvPr>
        </p:nvSpPr>
        <p:spPr/>
        <p:txBody>
          <a:bodyPr/>
          <a:lstStyle/>
          <a:p>
            <a:fld id="{523E91DC-5C0F-443B-9617-CF521B799BE5}" type="slidenum">
              <a:rPr lang="fr-FR" smtClean="0"/>
              <a:pPr/>
              <a:t>7</a:t>
            </a:fld>
            <a:endParaRPr lang="fr-FR"/>
          </a:p>
        </p:txBody>
      </p:sp>
      <p:sp>
        <p:nvSpPr>
          <p:cNvPr id="24" name="Espace réservé du texte 23">
            <a:extLst>
              <a:ext uri="{FF2B5EF4-FFF2-40B4-BE49-F238E27FC236}">
                <a16:creationId xmlns:a16="http://schemas.microsoft.com/office/drawing/2014/main" id="{62275990-7068-27F5-C304-4A3384691F4D}"/>
              </a:ext>
            </a:extLst>
          </p:cNvPr>
          <p:cNvSpPr>
            <a:spLocks noGrp="1"/>
          </p:cNvSpPr>
          <p:nvPr>
            <p:ph type="body" sz="quarter" idx="14"/>
          </p:nvPr>
        </p:nvSpPr>
        <p:spPr/>
        <p:txBody>
          <a:bodyPr/>
          <a:lstStyle/>
          <a:p>
            <a:r>
              <a:rPr lang="fr-FR"/>
              <a:t>Contexte réglementaire</a:t>
            </a:r>
          </a:p>
        </p:txBody>
      </p:sp>
      <p:pic>
        <p:nvPicPr>
          <p:cNvPr id="13" name="Espace réservé pour une image  12" descr="Une image contenant conteneur, Caractère coloré&#10;&#10;Le contenu généré par l’IA peut être incorrect.">
            <a:extLst>
              <a:ext uri="{FF2B5EF4-FFF2-40B4-BE49-F238E27FC236}">
                <a16:creationId xmlns:a16="http://schemas.microsoft.com/office/drawing/2014/main" id="{ACC017AD-6D6F-255E-91E1-FCF51D532A29}"/>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61473" b="3"/>
          <a:stretch>
            <a:fillRect/>
          </a:stretch>
        </p:blipFill>
        <p:spPr>
          <a:xfrm>
            <a:off x="629400" y="3416400"/>
            <a:ext cx="10933200" cy="2808000"/>
          </a:xfrm>
        </p:spPr>
      </p:pic>
    </p:spTree>
    <p:extLst>
      <p:ext uri="{BB962C8B-B14F-4D97-AF65-F5344CB8AC3E}">
        <p14:creationId xmlns:p14="http://schemas.microsoft.com/office/powerpoint/2010/main" val="113540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36EB3-7B7A-7537-B0B5-D7C8AA2344DD}"/>
              </a:ext>
            </a:extLst>
          </p:cNvPr>
          <p:cNvSpPr>
            <a:spLocks noGrp="1"/>
          </p:cNvSpPr>
          <p:nvPr>
            <p:ph type="title"/>
          </p:nvPr>
        </p:nvSpPr>
        <p:spPr/>
        <p:txBody>
          <a:bodyPr/>
          <a:lstStyle/>
          <a:p>
            <a:r>
              <a:rPr lang="fr-FR"/>
              <a:t>Un défi à la portée du métier</a:t>
            </a:r>
          </a:p>
        </p:txBody>
      </p:sp>
      <p:sp>
        <p:nvSpPr>
          <p:cNvPr id="4" name="Espace réservé de la date 3">
            <a:extLst>
              <a:ext uri="{FF2B5EF4-FFF2-40B4-BE49-F238E27FC236}">
                <a16:creationId xmlns:a16="http://schemas.microsoft.com/office/drawing/2014/main" id="{2AE8C970-2D7E-453B-28FE-81B1D1B1A2A4}"/>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CFEDE7CF-4B35-C9A3-1F38-103E2AFA182D}"/>
              </a:ext>
            </a:extLst>
          </p:cNvPr>
          <p:cNvSpPr>
            <a:spLocks noGrp="1"/>
          </p:cNvSpPr>
          <p:nvPr>
            <p:ph type="sldNum" sz="quarter" idx="12"/>
          </p:nvPr>
        </p:nvSpPr>
        <p:spPr/>
        <p:txBody>
          <a:bodyPr/>
          <a:lstStyle/>
          <a:p>
            <a:fld id="{523E91DC-5C0F-443B-9617-CF521B799BE5}" type="slidenum">
              <a:rPr lang="fr-FR" smtClean="0"/>
              <a:pPr/>
              <a:t>8</a:t>
            </a:fld>
            <a:endParaRPr lang="fr-FR"/>
          </a:p>
        </p:txBody>
      </p:sp>
      <p:sp>
        <p:nvSpPr>
          <p:cNvPr id="9" name="Espace réservé du texte 8">
            <a:extLst>
              <a:ext uri="{FF2B5EF4-FFF2-40B4-BE49-F238E27FC236}">
                <a16:creationId xmlns:a16="http://schemas.microsoft.com/office/drawing/2014/main" id="{A67C5714-913A-52E4-62CC-CB30BC67CFE8}"/>
              </a:ext>
            </a:extLst>
          </p:cNvPr>
          <p:cNvSpPr>
            <a:spLocks noGrp="1"/>
          </p:cNvSpPr>
          <p:nvPr>
            <p:ph type="body" sz="quarter" idx="15"/>
          </p:nvPr>
        </p:nvSpPr>
        <p:spPr>
          <a:xfrm>
            <a:off x="633368" y="1131092"/>
            <a:ext cx="5271658" cy="943241"/>
          </a:xfrm>
        </p:spPr>
        <p:txBody>
          <a:bodyPr/>
          <a:lstStyle/>
          <a:p>
            <a:r>
              <a:rPr lang="fr-FR"/>
              <a:t>Avec près de </a:t>
            </a:r>
            <a:r>
              <a:rPr lang="fr-FR" sz="2000">
                <a:solidFill>
                  <a:schemeClr val="accent2"/>
                </a:solidFill>
                <a:latin typeface="+mj-lt"/>
              </a:rPr>
              <a:t>400 000 établissements </a:t>
            </a:r>
            <a:r>
              <a:rPr lang="fr-FR"/>
              <a:t>de restauration et de débits de boisson en France, votre profession a le pouvoir de faire bouger les lignes ! ​</a:t>
            </a:r>
          </a:p>
        </p:txBody>
      </p:sp>
      <p:pic>
        <p:nvPicPr>
          <p:cNvPr id="29" name="Espace réservé pour une image  28" descr="Une image contenant personne, Visage humain, habits, sourire&#10;&#10;Le contenu généré par l’IA peut être incorrect.">
            <a:extLst>
              <a:ext uri="{FF2B5EF4-FFF2-40B4-BE49-F238E27FC236}">
                <a16:creationId xmlns:a16="http://schemas.microsoft.com/office/drawing/2014/main" id="{63A6B7BA-474C-841B-F4F7-71E44F3639C9}"/>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1893" b="1893"/>
          <a:stretch>
            <a:fillRect/>
          </a:stretch>
        </p:blipFill>
        <p:spPr/>
      </p:pic>
      <p:sp>
        <p:nvSpPr>
          <p:cNvPr id="31" name="Espace réservé du texte 8">
            <a:extLst>
              <a:ext uri="{FF2B5EF4-FFF2-40B4-BE49-F238E27FC236}">
                <a16:creationId xmlns:a16="http://schemas.microsoft.com/office/drawing/2014/main" id="{8DB2B7FA-EB1D-D185-31B0-7F114178C281}"/>
              </a:ext>
            </a:extLst>
          </p:cNvPr>
          <p:cNvSpPr txBox="1">
            <a:spLocks/>
          </p:cNvSpPr>
          <p:nvPr/>
        </p:nvSpPr>
        <p:spPr bwMode="gray">
          <a:xfrm>
            <a:off x="633368" y="2212240"/>
            <a:ext cx="5271658" cy="220431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pPr marL="372745" lvl="1" indent="-285750" fontAlgn="ctr"/>
            <a:r>
              <a:rPr lang="fr-FR" b="1"/>
              <a:t>Restauration collective </a:t>
            </a:r>
          </a:p>
          <a:p>
            <a:pPr marL="86995" lvl="1" indent="0" fontAlgn="ctr">
              <a:buNone/>
            </a:pPr>
            <a:r>
              <a:rPr lang="fr-FR"/>
              <a:t>     </a:t>
            </a:r>
            <a:r>
              <a:rPr lang="fr-FR" sz="1200"/>
              <a:t>(cantines d’écoles, d’entreprises, d’hôpitaux, etc.)</a:t>
            </a:r>
            <a:endParaRPr lang="fr-FR"/>
          </a:p>
          <a:p>
            <a:pPr marL="372745" lvl="1" indent="-285750" fontAlgn="ctr"/>
            <a:r>
              <a:rPr lang="fr-FR" b="1"/>
              <a:t>Restauration commerciale </a:t>
            </a:r>
          </a:p>
          <a:p>
            <a:pPr marL="86995" lvl="1" indent="0" fontAlgn="ctr">
              <a:buNone/>
            </a:pPr>
            <a:r>
              <a:rPr lang="fr-FR"/>
              <a:t>     </a:t>
            </a:r>
            <a:r>
              <a:rPr lang="fr-FR" sz="1200"/>
              <a:t>(restaurants traditionnels, fast-food, débits de boisson, etc.)</a:t>
            </a:r>
          </a:p>
          <a:p>
            <a:pPr marL="372745" lvl="1" indent="-285750" fontAlgn="ctr"/>
            <a:r>
              <a:rPr lang="fr-FR" b="1"/>
              <a:t>Commerces alimentaires </a:t>
            </a:r>
          </a:p>
          <a:p>
            <a:pPr marL="86995" lvl="1" indent="0" fontAlgn="ctr">
              <a:buNone/>
            </a:pPr>
            <a:r>
              <a:rPr lang="fr-FR" sz="1200"/>
              <a:t>       (boulangeries, pâtisseries, supérettes, etc.)</a:t>
            </a:r>
          </a:p>
          <a:p>
            <a:pPr marL="372745" lvl="1" indent="-285750" fontAlgn="ctr"/>
            <a:r>
              <a:rPr lang="fr-FR" b="1"/>
              <a:t>Circuits de ventes alternatifs </a:t>
            </a:r>
          </a:p>
          <a:p>
            <a:pPr marL="86995" lvl="1" indent="0" fontAlgn="ctr">
              <a:buNone/>
            </a:pPr>
            <a:r>
              <a:rPr lang="fr-FR"/>
              <a:t>      </a:t>
            </a:r>
            <a:r>
              <a:rPr lang="fr-FR" sz="1200"/>
              <a:t>(stations-service et ambulants par exemple)</a:t>
            </a:r>
          </a:p>
          <a:p>
            <a:pPr marL="372745" lvl="1" indent="-285750"/>
            <a:r>
              <a:rPr lang="fr-FR"/>
              <a:t>Autres acteurs </a:t>
            </a:r>
          </a:p>
          <a:p>
            <a:pPr marL="86995" lvl="1" indent="0">
              <a:buNone/>
            </a:pPr>
            <a:r>
              <a:rPr lang="fr-FR"/>
              <a:t>      </a:t>
            </a:r>
            <a:r>
              <a:rPr lang="fr-FR" sz="1200"/>
              <a:t>(organisateurs de réception ou les GMS)</a:t>
            </a:r>
            <a:endParaRPr lang="fr-FR"/>
          </a:p>
        </p:txBody>
      </p:sp>
      <p:sp>
        <p:nvSpPr>
          <p:cNvPr id="36" name="Rectangle 35">
            <a:extLst>
              <a:ext uri="{FF2B5EF4-FFF2-40B4-BE49-F238E27FC236}">
                <a16:creationId xmlns:a16="http://schemas.microsoft.com/office/drawing/2014/main" id="{6D34F06F-6E41-9A51-BD88-F7FFFC018960}"/>
              </a:ext>
            </a:extLst>
          </p:cNvPr>
          <p:cNvSpPr/>
          <p:nvPr/>
        </p:nvSpPr>
        <p:spPr>
          <a:xfrm>
            <a:off x="1563624" y="4681079"/>
            <a:ext cx="4341400" cy="141081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a:t>Pour rappel :</a:t>
            </a:r>
          </a:p>
          <a:p>
            <a:pPr algn="just"/>
            <a:r>
              <a:rPr lang="fr-FR" sz="1200">
                <a:solidFill>
                  <a:schemeClr val="bg1"/>
                </a:solidFill>
              </a:rPr>
              <a:t>Est considéré c</a:t>
            </a:r>
            <a:r>
              <a:rPr lang="fr-FR" sz="1200">
                <a:solidFill>
                  <a:schemeClr val="bg1"/>
                </a:solidFill>
                <a:ea typeface="Aptos" panose="020B0004020202020204" pitchFamily="34" charset="0"/>
                <a:cs typeface="Aptos" panose="020B0004020202020204" pitchFamily="34" charset="0"/>
              </a:rPr>
              <a:t>omme un professionnel de la restauration  :</a:t>
            </a:r>
            <a:endParaRPr lang="fr-FR" sz="1200">
              <a:solidFill>
                <a:schemeClr val="bg1"/>
              </a:solidFill>
              <a:ea typeface="Aptos" panose="020B0004020202020204" pitchFamily="34" charset="0"/>
              <a:cs typeface="Times New Roman"/>
            </a:endParaRPr>
          </a:p>
          <a:p>
            <a:pPr marL="171450" indent="-171450" algn="just">
              <a:buFont typeface="Calibri"/>
              <a:buChar char="-"/>
            </a:pPr>
            <a:r>
              <a:rPr lang="fr-FR" sz="1200">
                <a:solidFill>
                  <a:schemeClr val="bg1"/>
                </a:solidFill>
                <a:ea typeface="Times New Roman" panose="02020603050405020304" pitchFamily="18" charset="0"/>
                <a:cs typeface="Times New Roman"/>
              </a:rPr>
              <a:t>Tout établissement qui  prépare ou transforme un produit cuisiné dans un laboratoire interne à son magasin ;</a:t>
            </a:r>
            <a:endParaRPr lang="fr-FR" sz="1200">
              <a:solidFill>
                <a:schemeClr val="bg1"/>
              </a:solidFill>
              <a:ea typeface="Aptos" panose="020B0004020202020204" pitchFamily="34" charset="0"/>
              <a:cs typeface="Times New Roman"/>
            </a:endParaRPr>
          </a:p>
          <a:p>
            <a:pPr marL="171450" indent="-171450" algn="just">
              <a:buFont typeface="Calibri"/>
              <a:buChar char="-"/>
            </a:pPr>
            <a:r>
              <a:rPr lang="fr-FR" sz="1200">
                <a:solidFill>
                  <a:schemeClr val="bg1"/>
                </a:solidFill>
                <a:cs typeface="Times New Roman"/>
              </a:rPr>
              <a:t>Si les produits ainsi cuisinés sont destinés à une consommation immédiate, sur place ou à emporter.</a:t>
            </a:r>
          </a:p>
        </p:txBody>
      </p:sp>
      <p:sp>
        <p:nvSpPr>
          <p:cNvPr id="39" name="Rectangle 38">
            <a:extLst>
              <a:ext uri="{FF2B5EF4-FFF2-40B4-BE49-F238E27FC236}">
                <a16:creationId xmlns:a16="http://schemas.microsoft.com/office/drawing/2014/main" id="{2D5C1925-DCBF-E313-084D-B43B52B2A195}"/>
              </a:ext>
            </a:extLst>
          </p:cNvPr>
          <p:cNvSpPr/>
          <p:nvPr/>
        </p:nvSpPr>
        <p:spPr>
          <a:xfrm>
            <a:off x="522068" y="4681079"/>
            <a:ext cx="1041556" cy="141081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Graphique 37">
            <a:extLst>
              <a:ext uri="{FF2B5EF4-FFF2-40B4-BE49-F238E27FC236}">
                <a16:creationId xmlns:a16="http://schemas.microsoft.com/office/drawing/2014/main" id="{E1BC91DD-B32E-A82F-7E95-DC0EBA5E29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501" y="5009292"/>
            <a:ext cx="914588" cy="754386"/>
          </a:xfrm>
          <a:prstGeom prst="rect">
            <a:avLst/>
          </a:prstGeom>
        </p:spPr>
      </p:pic>
    </p:spTree>
    <p:extLst>
      <p:ext uri="{BB962C8B-B14F-4D97-AF65-F5344CB8AC3E}">
        <p14:creationId xmlns:p14="http://schemas.microsoft.com/office/powerpoint/2010/main" val="128505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9A363-A135-9C1C-012A-EBFE6EB7754C}"/>
              </a:ext>
            </a:extLst>
          </p:cNvPr>
          <p:cNvSpPr>
            <a:spLocks noGrp="1"/>
          </p:cNvSpPr>
          <p:nvPr>
            <p:ph type="title"/>
          </p:nvPr>
        </p:nvSpPr>
        <p:spPr/>
        <p:txBody>
          <a:bodyPr/>
          <a:lstStyle/>
          <a:p>
            <a:r>
              <a:rPr lang="fr-FR"/>
              <a:t>Les obligations réglementaires qui s’appliquent à la filière</a:t>
            </a:r>
          </a:p>
        </p:txBody>
      </p:sp>
      <p:sp>
        <p:nvSpPr>
          <p:cNvPr id="4" name="Espace réservé de la date 3">
            <a:extLst>
              <a:ext uri="{FF2B5EF4-FFF2-40B4-BE49-F238E27FC236}">
                <a16:creationId xmlns:a16="http://schemas.microsoft.com/office/drawing/2014/main" id="{23A3E89A-0689-9273-DACB-54AF6F3AAE7A}"/>
              </a:ext>
            </a:extLst>
          </p:cNvPr>
          <p:cNvSpPr>
            <a:spLocks noGrp="1"/>
          </p:cNvSpPr>
          <p:nvPr>
            <p:ph type="dt" sz="half" idx="11"/>
          </p:nvPr>
        </p:nvSpPr>
        <p:spPr/>
        <p:txBody>
          <a:bodyPr/>
          <a:lstStyle/>
          <a:p>
            <a:fld id="{CE2CA4C2-FD14-49EB-B46A-D4745CDB2B8B}" type="datetime1">
              <a:rPr lang="en-GB" smtClean="0"/>
              <a:pPr/>
              <a:t>19/11/2025</a:t>
            </a:fld>
            <a:endParaRPr lang="fr-FR"/>
          </a:p>
        </p:txBody>
      </p:sp>
      <p:sp>
        <p:nvSpPr>
          <p:cNvPr id="5" name="Espace réservé du numéro de diapositive 4">
            <a:extLst>
              <a:ext uri="{FF2B5EF4-FFF2-40B4-BE49-F238E27FC236}">
                <a16:creationId xmlns:a16="http://schemas.microsoft.com/office/drawing/2014/main" id="{088F1E16-8CC0-D6C9-617A-51C6D119C91E}"/>
              </a:ext>
            </a:extLst>
          </p:cNvPr>
          <p:cNvSpPr>
            <a:spLocks noGrp="1"/>
          </p:cNvSpPr>
          <p:nvPr>
            <p:ph type="sldNum" sz="quarter" idx="12"/>
          </p:nvPr>
        </p:nvSpPr>
        <p:spPr/>
        <p:txBody>
          <a:bodyPr/>
          <a:lstStyle/>
          <a:p>
            <a:fld id="{523E91DC-5C0F-443B-9617-CF521B799BE5}" type="slidenum">
              <a:rPr lang="fr-FR" smtClean="0"/>
              <a:pPr/>
              <a:t>9</a:t>
            </a:fld>
            <a:endParaRPr lang="fr-FR"/>
          </a:p>
        </p:txBody>
      </p:sp>
      <p:sp>
        <p:nvSpPr>
          <p:cNvPr id="9" name="Espace réservé du texte 17">
            <a:extLst>
              <a:ext uri="{FF2B5EF4-FFF2-40B4-BE49-F238E27FC236}">
                <a16:creationId xmlns:a16="http://schemas.microsoft.com/office/drawing/2014/main" id="{53567659-5543-E2A0-3A38-7D572699A90A}"/>
              </a:ext>
            </a:extLst>
          </p:cNvPr>
          <p:cNvSpPr>
            <a:spLocks noGrp="1"/>
          </p:cNvSpPr>
          <p:nvPr/>
        </p:nvSpPr>
        <p:spPr bwMode="gray">
          <a:xfrm>
            <a:off x="1298447" y="1283621"/>
            <a:ext cx="9983951" cy="504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0"/>
              </a:spcAft>
              <a:buFont typeface="Gill Sans Nova Inline Regular" panose="04020505020B01030204" pitchFamily="82" charset="0"/>
              <a:buNone/>
              <a:defRPr sz="2000" b="1"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7pPr>
            <a:lvl8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None/>
              <a:defRPr sz="2000" b="1" kern="1200">
                <a:solidFill>
                  <a:schemeClr val="tx1"/>
                </a:solidFill>
                <a:latin typeface="+mn-lt"/>
                <a:ea typeface="+mn-ea"/>
                <a:cs typeface="+mn-cs"/>
              </a:defRPr>
            </a:lvl9pPr>
          </a:lstStyle>
          <a:p>
            <a:r>
              <a:rPr lang="fr-FR" sz="1600" b="0"/>
              <a:t>Le tri des emballages : une obligation, mais surtout une opportunité !</a:t>
            </a:r>
          </a:p>
        </p:txBody>
      </p:sp>
      <p:pic>
        <p:nvPicPr>
          <p:cNvPr id="10" name="Graphique 9">
            <a:extLst>
              <a:ext uri="{FF2B5EF4-FFF2-40B4-BE49-F238E27FC236}">
                <a16:creationId xmlns:a16="http://schemas.microsoft.com/office/drawing/2014/main" id="{9D5DD691-6EA6-508D-2EFC-7041FB1DB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1781" y="1103001"/>
            <a:ext cx="595640" cy="535989"/>
          </a:xfrm>
          <a:prstGeom prst="rect">
            <a:avLst/>
          </a:prstGeom>
        </p:spPr>
      </p:pic>
      <p:sp>
        <p:nvSpPr>
          <p:cNvPr id="13" name="ZoneTexte 12">
            <a:extLst>
              <a:ext uri="{FF2B5EF4-FFF2-40B4-BE49-F238E27FC236}">
                <a16:creationId xmlns:a16="http://schemas.microsoft.com/office/drawing/2014/main" id="{AEE5494B-7887-8B5C-3B4D-84083A7E2B55}"/>
              </a:ext>
            </a:extLst>
          </p:cNvPr>
          <p:cNvSpPr txBox="1"/>
          <p:nvPr/>
        </p:nvSpPr>
        <p:spPr>
          <a:xfrm>
            <a:off x="611781" y="2054657"/>
            <a:ext cx="5880459" cy="3554819"/>
          </a:xfrm>
          <a:prstGeom prst="rect">
            <a:avLst/>
          </a:prstGeom>
          <a:noFill/>
          <a:ln w="28575">
            <a:solidFill>
              <a:schemeClr val="accent3"/>
            </a:solidFill>
            <a:prstDash val="sysDash"/>
          </a:ln>
        </p:spPr>
        <p:txBody>
          <a:bodyPr wrap="square" lIns="91440" tIns="45720" rIns="91440" bIns="45720" rtlCol="0" anchor="t">
            <a:spAutoFit/>
          </a:bodyPr>
          <a:lstStyle/>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a:p>
            <a:pPr algn="ctr"/>
            <a:endParaRPr lang="fr-FR" sz="1500" b="1"/>
          </a:p>
        </p:txBody>
      </p:sp>
      <p:sp>
        <p:nvSpPr>
          <p:cNvPr id="14" name="ZoneTexte 13">
            <a:extLst>
              <a:ext uri="{FF2B5EF4-FFF2-40B4-BE49-F238E27FC236}">
                <a16:creationId xmlns:a16="http://schemas.microsoft.com/office/drawing/2014/main" id="{FB436087-611D-8B24-D4E9-02FDC2E42214}"/>
              </a:ext>
            </a:extLst>
          </p:cNvPr>
          <p:cNvSpPr txBox="1"/>
          <p:nvPr/>
        </p:nvSpPr>
        <p:spPr>
          <a:xfrm>
            <a:off x="6662193" y="2020058"/>
            <a:ext cx="4530063" cy="830997"/>
          </a:xfrm>
          <a:prstGeom prst="rect">
            <a:avLst/>
          </a:prstGeom>
          <a:noFill/>
          <a:ln w="28575">
            <a:solidFill>
              <a:schemeClr val="accent2"/>
            </a:solidFill>
            <a:prstDash val="sysDash"/>
          </a:ln>
        </p:spPr>
        <p:txBody>
          <a:bodyPr wrap="square" rtlCol="0">
            <a:spAutoFit/>
          </a:bodyPr>
          <a:lstStyle/>
          <a:p>
            <a:pPr algn="ctr"/>
            <a:endParaRPr lang="fr-FR" b="1"/>
          </a:p>
          <a:p>
            <a:pPr algn="ctr"/>
            <a:r>
              <a:rPr lang="fr-FR" sz="1500" b="1"/>
              <a:t>Collectez et valorisez vos </a:t>
            </a:r>
          </a:p>
          <a:p>
            <a:pPr algn="ctr"/>
            <a:r>
              <a:rPr lang="fr-FR" sz="1500" b="1"/>
              <a:t>huiles alimentaires usagées</a:t>
            </a:r>
          </a:p>
        </p:txBody>
      </p:sp>
      <p:sp>
        <p:nvSpPr>
          <p:cNvPr id="15" name="Rectangle 14">
            <a:extLst>
              <a:ext uri="{FF2B5EF4-FFF2-40B4-BE49-F238E27FC236}">
                <a16:creationId xmlns:a16="http://schemas.microsoft.com/office/drawing/2014/main" id="{3E4163EA-CE00-8C2E-300E-B75D2C3185E7}"/>
              </a:ext>
            </a:extLst>
          </p:cNvPr>
          <p:cNvSpPr/>
          <p:nvPr/>
        </p:nvSpPr>
        <p:spPr>
          <a:xfrm>
            <a:off x="2032633" y="1827654"/>
            <a:ext cx="2785730" cy="413804"/>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9019BF46-585C-69D5-3D0F-D61491583850}"/>
              </a:ext>
            </a:extLst>
          </p:cNvPr>
          <p:cNvSpPr txBox="1"/>
          <p:nvPr/>
        </p:nvSpPr>
        <p:spPr>
          <a:xfrm>
            <a:off x="2032633" y="1817677"/>
            <a:ext cx="2785730" cy="461665"/>
          </a:xfrm>
          <a:prstGeom prst="rect">
            <a:avLst/>
          </a:prstGeom>
          <a:noFill/>
          <a:ln>
            <a:noFill/>
          </a:ln>
        </p:spPr>
        <p:txBody>
          <a:bodyPr wrap="square">
            <a:spAutoFit/>
          </a:bodyPr>
          <a:lstStyle/>
          <a:p>
            <a:pPr algn="ctr"/>
            <a:r>
              <a:rPr lang="fr-FR" sz="2400">
                <a:solidFill>
                  <a:schemeClr val="bg1"/>
                </a:solidFill>
                <a:latin typeface="Trade Gothic Inline" panose="020B0504030203020204" pitchFamily="34" charset="0"/>
              </a:rPr>
              <a:t>LA LOI AGEC*</a:t>
            </a:r>
          </a:p>
        </p:txBody>
      </p:sp>
      <p:sp>
        <p:nvSpPr>
          <p:cNvPr id="17" name="Rectangle 16">
            <a:extLst>
              <a:ext uri="{FF2B5EF4-FFF2-40B4-BE49-F238E27FC236}">
                <a16:creationId xmlns:a16="http://schemas.microsoft.com/office/drawing/2014/main" id="{196FAB2A-CE39-FB5B-EA93-FEA2A5437498}"/>
              </a:ext>
            </a:extLst>
          </p:cNvPr>
          <p:cNvSpPr/>
          <p:nvPr/>
        </p:nvSpPr>
        <p:spPr>
          <a:xfrm>
            <a:off x="6799346" y="1820157"/>
            <a:ext cx="4255756" cy="428798"/>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E851DD0E-A34E-01CD-6BCA-1A436B754C19}"/>
              </a:ext>
            </a:extLst>
          </p:cNvPr>
          <p:cNvSpPr txBox="1"/>
          <p:nvPr/>
        </p:nvSpPr>
        <p:spPr>
          <a:xfrm>
            <a:off x="6900439" y="1853437"/>
            <a:ext cx="4053570" cy="403061"/>
          </a:xfrm>
          <a:prstGeom prst="rect">
            <a:avLst/>
          </a:prstGeom>
          <a:noFill/>
        </p:spPr>
        <p:txBody>
          <a:bodyPr wrap="square">
            <a:spAutoFit/>
          </a:bodyPr>
          <a:lstStyle/>
          <a:p>
            <a:pPr algn="ctr"/>
            <a:r>
              <a:rPr lang="fr-FR" sz="2000">
                <a:solidFill>
                  <a:schemeClr val="bg1"/>
                </a:solidFill>
                <a:latin typeface="Trade Gothic Inline" panose="020B0504030203020204" pitchFamily="34" charset="0"/>
              </a:rPr>
              <a:t>LE CODE DE L’ENVIRONNEMENT</a:t>
            </a:r>
          </a:p>
        </p:txBody>
      </p:sp>
      <p:sp>
        <p:nvSpPr>
          <p:cNvPr id="19" name="ZoneTexte 18">
            <a:extLst>
              <a:ext uri="{FF2B5EF4-FFF2-40B4-BE49-F238E27FC236}">
                <a16:creationId xmlns:a16="http://schemas.microsoft.com/office/drawing/2014/main" id="{D7AB2A62-4273-A879-651C-43D14ABED7DB}"/>
              </a:ext>
            </a:extLst>
          </p:cNvPr>
          <p:cNvSpPr txBox="1"/>
          <p:nvPr/>
        </p:nvSpPr>
        <p:spPr>
          <a:xfrm>
            <a:off x="6662195" y="3442997"/>
            <a:ext cx="4530062" cy="2169825"/>
          </a:xfrm>
          <a:prstGeom prst="rect">
            <a:avLst/>
          </a:prstGeom>
          <a:noFill/>
          <a:ln w="28575">
            <a:solidFill>
              <a:schemeClr val="accent1"/>
            </a:solidFill>
            <a:prstDash val="sysDash"/>
          </a:ln>
        </p:spPr>
        <p:txBody>
          <a:bodyPr wrap="square" rtlCol="0">
            <a:spAutoFit/>
          </a:bodyPr>
          <a:lstStyle/>
          <a:p>
            <a:pPr algn="ctr"/>
            <a:endParaRPr lang="fr-FR" sz="1500" b="1"/>
          </a:p>
          <a:p>
            <a:endParaRPr lang="fr-FR" sz="1500" b="1"/>
          </a:p>
          <a:p>
            <a:endParaRPr lang="fr-FR" sz="1500" b="1"/>
          </a:p>
          <a:p>
            <a:endParaRPr lang="fr-FR" sz="1500" b="1"/>
          </a:p>
          <a:p>
            <a:endParaRPr lang="fr-FR" sz="1500" b="1"/>
          </a:p>
          <a:p>
            <a:endParaRPr lang="fr-FR" sz="1500" b="1"/>
          </a:p>
          <a:p>
            <a:endParaRPr lang="fr-FR" sz="1500" b="1"/>
          </a:p>
          <a:p>
            <a:endParaRPr lang="fr-FR" sz="1500" b="1"/>
          </a:p>
          <a:p>
            <a:endParaRPr lang="fr-FR" sz="1500"/>
          </a:p>
        </p:txBody>
      </p:sp>
      <p:sp>
        <p:nvSpPr>
          <p:cNvPr id="20" name="Rectangle 19">
            <a:extLst>
              <a:ext uri="{FF2B5EF4-FFF2-40B4-BE49-F238E27FC236}">
                <a16:creationId xmlns:a16="http://schemas.microsoft.com/office/drawing/2014/main" id="{9C2B0B47-9550-0B9E-637E-FD39365A4913}"/>
              </a:ext>
            </a:extLst>
          </p:cNvPr>
          <p:cNvSpPr/>
          <p:nvPr/>
        </p:nvSpPr>
        <p:spPr>
          <a:xfrm>
            <a:off x="6799346" y="3228598"/>
            <a:ext cx="4255756" cy="42879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3F4A432F-A38B-73B2-3D53-15E042BF92ED}"/>
              </a:ext>
            </a:extLst>
          </p:cNvPr>
          <p:cNvSpPr txBox="1"/>
          <p:nvPr/>
        </p:nvSpPr>
        <p:spPr>
          <a:xfrm>
            <a:off x="6799346" y="3212164"/>
            <a:ext cx="4255756" cy="461665"/>
          </a:xfrm>
          <a:prstGeom prst="rect">
            <a:avLst/>
          </a:prstGeom>
          <a:noFill/>
          <a:ln>
            <a:noFill/>
          </a:ln>
        </p:spPr>
        <p:txBody>
          <a:bodyPr wrap="square">
            <a:spAutoFit/>
          </a:bodyPr>
          <a:lstStyle/>
          <a:p>
            <a:pPr algn="ctr"/>
            <a:r>
              <a:rPr lang="fr-FR" sz="2400">
                <a:solidFill>
                  <a:schemeClr val="bg1"/>
                </a:solidFill>
                <a:latin typeface="Trade Gothic Inline" panose="020B0504030203020204" pitchFamily="34" charset="0"/>
              </a:rPr>
              <a:t>La Loi </a:t>
            </a:r>
            <a:r>
              <a:rPr lang="fr-FR" sz="2400" err="1">
                <a:solidFill>
                  <a:schemeClr val="bg1"/>
                </a:solidFill>
                <a:latin typeface="Trade Gothic Inline" panose="020B0504030203020204" pitchFamily="34" charset="0"/>
              </a:rPr>
              <a:t>egalim</a:t>
            </a:r>
            <a:endParaRPr lang="fr-FR" sz="2400">
              <a:solidFill>
                <a:schemeClr val="bg1"/>
              </a:solidFill>
              <a:latin typeface="Trade Gothic Inline" panose="020B0504030203020204" pitchFamily="34" charset="0"/>
            </a:endParaRPr>
          </a:p>
        </p:txBody>
      </p:sp>
      <p:sp>
        <p:nvSpPr>
          <p:cNvPr id="22" name="Espace réservé du texte 8">
            <a:extLst>
              <a:ext uri="{FF2B5EF4-FFF2-40B4-BE49-F238E27FC236}">
                <a16:creationId xmlns:a16="http://schemas.microsoft.com/office/drawing/2014/main" id="{A975E873-43AB-500C-D15A-F8C7454B2864}"/>
              </a:ext>
            </a:extLst>
          </p:cNvPr>
          <p:cNvSpPr txBox="1">
            <a:spLocks/>
          </p:cNvSpPr>
          <p:nvPr/>
        </p:nvSpPr>
        <p:spPr bwMode="gray">
          <a:xfrm>
            <a:off x="781735" y="2375291"/>
            <a:ext cx="5540550" cy="309619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pPr marL="86995" lvl="1" indent="0" fontAlgn="ctr">
              <a:buNone/>
            </a:pPr>
            <a:r>
              <a:rPr lang="fr-FR" b="1"/>
              <a:t>Organisez le tri de vos déchets.</a:t>
            </a:r>
          </a:p>
          <a:p>
            <a:pPr marL="86995" lvl="1" indent="0" fontAlgn="ctr">
              <a:buNone/>
            </a:pPr>
            <a:r>
              <a:rPr lang="fr-FR"/>
              <a:t>Vous êtes d’ores et déjà tenus d’avoir des poubelles distinctes pour trier les emballages :  </a:t>
            </a:r>
          </a:p>
          <a:p>
            <a:pPr marL="372745" lvl="1" indent="-285750" fontAlgn="ctr"/>
            <a:r>
              <a:rPr lang="fr-FR" sz="1400"/>
              <a:t>Plastique / papier / carton / métal</a:t>
            </a:r>
          </a:p>
          <a:p>
            <a:pPr marL="372745" lvl="1" indent="-285750" fontAlgn="ctr"/>
            <a:r>
              <a:rPr lang="fr-FR" sz="1400"/>
              <a:t>Verre</a:t>
            </a:r>
          </a:p>
          <a:p>
            <a:pPr marL="372745" lvl="1" indent="-285750" fontAlgn="ctr"/>
            <a:r>
              <a:rPr lang="fr-FR" sz="1400"/>
              <a:t>Ordures ménagères</a:t>
            </a:r>
          </a:p>
          <a:p>
            <a:pPr marL="372745" lvl="1" indent="-285750" fontAlgn="ctr"/>
            <a:r>
              <a:rPr lang="fr-FR" sz="1400"/>
              <a:t>Biodéchets (depuis le 1</a:t>
            </a:r>
            <a:r>
              <a:rPr lang="fr-FR" sz="1400" baseline="30000"/>
              <a:t>er</a:t>
            </a:r>
            <a:r>
              <a:rPr lang="fr-FR" sz="1400"/>
              <a:t> janvier 2024)</a:t>
            </a:r>
          </a:p>
          <a:p>
            <a:pPr marL="372745" lvl="1" indent="-285750" fontAlgn="ctr"/>
            <a:endParaRPr lang="fr-FR" sz="1200"/>
          </a:p>
          <a:p>
            <a:pPr marL="86995" lvl="1" indent="0" fontAlgn="ctr">
              <a:buNone/>
            </a:pPr>
            <a:r>
              <a:rPr lang="fr-FR" b="1"/>
              <a:t>Interdiction progressive du plastique à usage unique :</a:t>
            </a:r>
          </a:p>
          <a:p>
            <a:pPr marL="372745" lvl="1" indent="-285750" fontAlgn="ctr"/>
            <a:r>
              <a:rPr lang="fr-FR" sz="1400"/>
              <a:t>Depuis 2021 : pailles, couverts, assiettes, boîtes en polystyrène expansé (type fast-food), couvercles de gobelets, etc.</a:t>
            </a:r>
          </a:p>
          <a:p>
            <a:pPr marL="372745" lvl="1" indent="-285750" fontAlgn="ctr"/>
            <a:endParaRPr lang="fr-FR" sz="1200"/>
          </a:p>
          <a:p>
            <a:pPr marL="86995" lvl="1" indent="0" fontAlgn="ctr">
              <a:buNone/>
            </a:pPr>
            <a:r>
              <a:rPr lang="fr-FR" b="1"/>
              <a:t>Sur le réemploi :</a:t>
            </a:r>
          </a:p>
          <a:p>
            <a:pPr marL="372745" lvl="1" indent="-285750" fontAlgn="ctr"/>
            <a:r>
              <a:rPr lang="fr-FR" sz="1400"/>
              <a:t>10% d’emballages réemployés d’ici 2027.</a:t>
            </a:r>
          </a:p>
          <a:p>
            <a:pPr marL="86995" lvl="1" indent="0" fontAlgn="ctr">
              <a:buNone/>
            </a:pPr>
            <a:endParaRPr lang="fr-FR" sz="1400"/>
          </a:p>
        </p:txBody>
      </p:sp>
      <p:sp>
        <p:nvSpPr>
          <p:cNvPr id="23" name="Espace réservé du texte 8">
            <a:extLst>
              <a:ext uri="{FF2B5EF4-FFF2-40B4-BE49-F238E27FC236}">
                <a16:creationId xmlns:a16="http://schemas.microsoft.com/office/drawing/2014/main" id="{4DD49392-14A2-CF05-92DA-5200592F97BC}"/>
              </a:ext>
            </a:extLst>
          </p:cNvPr>
          <p:cNvSpPr txBox="1">
            <a:spLocks/>
          </p:cNvSpPr>
          <p:nvPr/>
        </p:nvSpPr>
        <p:spPr bwMode="gray">
          <a:xfrm>
            <a:off x="6799346" y="3781108"/>
            <a:ext cx="4255756" cy="153166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Gill Sans Nova Inline Regular" panose="04020505020B01030204" pitchFamily="82" charset="0"/>
              <a:buNone/>
              <a:defRPr sz="1500" kern="1200">
                <a:solidFill>
                  <a:schemeClr val="tx1"/>
                </a:solidFill>
                <a:latin typeface="+mn-lt"/>
                <a:ea typeface="+mn-ea"/>
                <a:cs typeface="+mn-cs"/>
              </a:defRPr>
            </a:lvl1pPr>
            <a:lvl2pPr marL="273600" indent="-230400" algn="l" defTabSz="914400" rtl="0" eaLnBrk="1" latinLnBrk="0" hangingPunct="1">
              <a:lnSpc>
                <a:spcPct val="100000"/>
              </a:lnSpc>
              <a:spcBef>
                <a:spcPts val="0"/>
              </a:spcBef>
              <a:spcAft>
                <a:spcPts val="0"/>
              </a:spcAft>
              <a:buFont typeface="Gill Sans Nova Inline Regular" panose="04020505020B01030204" pitchFamily="82" charset="0"/>
              <a:buChar char="&gt;"/>
              <a:defRPr sz="1500" kern="1200">
                <a:solidFill>
                  <a:schemeClr val="tx1"/>
                </a:solidFill>
                <a:latin typeface="+mn-lt"/>
                <a:ea typeface="+mn-ea"/>
                <a:cs typeface="+mn-cs"/>
              </a:defRPr>
            </a:lvl2pPr>
            <a:lvl3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3pPr>
            <a:lvl4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4pPr>
            <a:lvl5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5pPr>
            <a:lvl6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6pPr>
            <a:lvl7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7pPr>
            <a:lvl8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8pPr>
            <a:lvl9pPr marL="313200" indent="-230400" algn="l" defTabSz="914400" rtl="0" eaLnBrk="1" latinLnBrk="0" hangingPunct="1">
              <a:lnSpc>
                <a:spcPct val="100000"/>
              </a:lnSpc>
              <a:spcBef>
                <a:spcPts val="0"/>
              </a:spcBef>
              <a:spcAft>
                <a:spcPts val="0"/>
              </a:spcAft>
              <a:buFont typeface="Arial" panose="020B0604020202020204" pitchFamily="34" charset="0"/>
              <a:buChar char="-"/>
              <a:defRPr sz="1500" kern="1200">
                <a:solidFill>
                  <a:schemeClr val="tx1"/>
                </a:solidFill>
                <a:latin typeface="+mn-lt"/>
                <a:ea typeface="+mn-ea"/>
                <a:cs typeface="+mn-cs"/>
              </a:defRPr>
            </a:lvl9pPr>
          </a:lstStyle>
          <a:p>
            <a:pPr marL="86995" lvl="1" indent="0" fontAlgn="ctr">
              <a:buNone/>
            </a:pPr>
            <a:r>
              <a:rPr lang="fr-FR"/>
              <a:t>Encouragez une alimentation saine, durable et accessible à tous. </a:t>
            </a:r>
            <a:r>
              <a:rPr lang="fr-FR" b="1"/>
              <a:t>En termes de gestion des déchets, elle impose :</a:t>
            </a:r>
          </a:p>
          <a:p>
            <a:pPr marL="372745" lvl="1" indent="-285750" fontAlgn="ctr"/>
            <a:r>
              <a:rPr lang="fr-FR" sz="1400"/>
              <a:t>Fin du plastique à usage unique : depuis janvier 2025, la restauration collective (scolaire, universitaire, etc.) doit éliminer les contenants en plastique à usage unique pour la cuisson, le réchauffage et le service.</a:t>
            </a:r>
          </a:p>
        </p:txBody>
      </p:sp>
      <p:grpSp>
        <p:nvGrpSpPr>
          <p:cNvPr id="24" name="Groupe 23">
            <a:extLst>
              <a:ext uri="{FF2B5EF4-FFF2-40B4-BE49-F238E27FC236}">
                <a16:creationId xmlns:a16="http://schemas.microsoft.com/office/drawing/2014/main" id="{EFE9B031-8B37-0F8D-8769-228DC9A5CB64}"/>
              </a:ext>
            </a:extLst>
          </p:cNvPr>
          <p:cNvGrpSpPr/>
          <p:nvPr/>
        </p:nvGrpSpPr>
        <p:grpSpPr>
          <a:xfrm>
            <a:off x="781734" y="5618999"/>
            <a:ext cx="5710505" cy="812288"/>
            <a:chOff x="2043348" y="5901864"/>
            <a:chExt cx="4625341" cy="812288"/>
          </a:xfrm>
        </p:grpSpPr>
        <p:sp>
          <p:nvSpPr>
            <p:cNvPr id="25" name="ZoneTexte 24">
              <a:extLst>
                <a:ext uri="{FF2B5EF4-FFF2-40B4-BE49-F238E27FC236}">
                  <a16:creationId xmlns:a16="http://schemas.microsoft.com/office/drawing/2014/main" id="{F32ECFC7-4105-A395-8937-8B197E8C09C8}"/>
                </a:ext>
              </a:extLst>
            </p:cNvPr>
            <p:cNvSpPr txBox="1"/>
            <p:nvPr/>
          </p:nvSpPr>
          <p:spPr>
            <a:xfrm>
              <a:off x="2387899" y="6190932"/>
              <a:ext cx="4280790" cy="523220"/>
            </a:xfrm>
            <a:prstGeom prst="rect">
              <a:avLst/>
            </a:prstGeom>
            <a:noFill/>
          </p:spPr>
          <p:txBody>
            <a:bodyPr wrap="square" rtlCol="0">
              <a:spAutoFit/>
            </a:bodyPr>
            <a:lstStyle/>
            <a:p>
              <a:r>
                <a:rPr lang="fr-FR" sz="1400">
                  <a:latin typeface="Cabin" pitchFamily="2" charset="0"/>
                </a:rPr>
                <a:t>*Dite « Loi Anti-Gaspillage pour une économie circulaire » </a:t>
              </a:r>
            </a:p>
          </p:txBody>
        </p:sp>
        <p:pic>
          <p:nvPicPr>
            <p:cNvPr id="26" name="Image 25" descr="Une image contenant noir, obscurité, noir et blanc&#10;&#10;Le contenu généré par l’IA peut être incorrect.">
              <a:extLst>
                <a:ext uri="{FF2B5EF4-FFF2-40B4-BE49-F238E27FC236}">
                  <a16:creationId xmlns:a16="http://schemas.microsoft.com/office/drawing/2014/main" id="{0D3EF98B-F335-E163-96A0-000E006B1788}"/>
                </a:ext>
              </a:extLst>
            </p:cNvPr>
            <p:cNvPicPr>
              <a:picLocks noChangeAspect="1"/>
            </p:cNvPicPr>
            <p:nvPr/>
          </p:nvPicPr>
          <p:blipFill>
            <a:blip r:embed="rId4"/>
            <a:stretch>
              <a:fillRect/>
            </a:stretch>
          </p:blipFill>
          <p:spPr>
            <a:xfrm>
              <a:off x="2043348" y="5901864"/>
              <a:ext cx="377857" cy="604039"/>
            </a:xfrm>
            <a:prstGeom prst="rect">
              <a:avLst/>
            </a:prstGeom>
          </p:spPr>
        </p:pic>
      </p:grpSp>
    </p:spTree>
    <p:extLst>
      <p:ext uri="{BB962C8B-B14F-4D97-AF65-F5344CB8AC3E}">
        <p14:creationId xmlns:p14="http://schemas.microsoft.com/office/powerpoint/2010/main" val="2165203537"/>
      </p:ext>
    </p:extLst>
  </p:cSld>
  <p:clrMapOvr>
    <a:masterClrMapping/>
  </p:clrMapOvr>
</p:sld>
</file>

<file path=ppt/theme/theme1.xml><?xml version="1.0" encoding="utf-8"?>
<a:theme xmlns:a="http://schemas.openxmlformats.org/drawingml/2006/main" name="Client">
  <a:themeElements>
    <a:clrScheme name="CITEO PRO PPT">
      <a:dk1>
        <a:srgbClr val="000000"/>
      </a:dk1>
      <a:lt1>
        <a:srgbClr val="FFFFFF"/>
      </a:lt1>
      <a:dk2>
        <a:srgbClr val="FFFFFF"/>
      </a:dk2>
      <a:lt2>
        <a:srgbClr val="FFFFFF"/>
      </a:lt2>
      <a:accent1>
        <a:srgbClr val="263864"/>
      </a:accent1>
      <a:accent2>
        <a:srgbClr val="3A76F6"/>
      </a:accent2>
      <a:accent3>
        <a:srgbClr val="F56652"/>
      </a:accent3>
      <a:accent4>
        <a:srgbClr val="FFFFFF"/>
      </a:accent4>
      <a:accent5>
        <a:srgbClr val="FFFFFF"/>
      </a:accent5>
      <a:accent6>
        <a:srgbClr val="FFFFFF"/>
      </a:accent6>
      <a:hlink>
        <a:srgbClr val="000000"/>
      </a:hlink>
      <a:folHlink>
        <a:srgbClr val="000000"/>
      </a:folHlink>
    </a:clrScheme>
    <a:fontScheme name="Gill Sans Nova Inline Regular - Arial">
      <a:majorFont>
        <a:latin typeface="Gill Sans Nova Inline Regular"/>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eu marine 100%">
      <a:srgbClr val="263864"/>
    </a:custClr>
    <a:custClr name="Bleu marine 80%">
      <a:srgbClr val="516083"/>
    </a:custClr>
    <a:custClr name="Bleu marine 60%">
      <a:srgbClr val="7D88A2"/>
    </a:custClr>
    <a:custClr name="Bleu marine 40%">
      <a:srgbClr val="A8AFC1"/>
    </a:custClr>
    <a:custClr name="Bleu marine 20%">
      <a:srgbClr val="D4D7E0"/>
    </a:custClr>
    <a:custClr name="Custom Color 6">
      <a:srgbClr val="FFFFFF"/>
    </a:custClr>
    <a:custClr name="Custom Color 7">
      <a:srgbClr val="FFFFFF"/>
    </a:custClr>
    <a:custClr name="Custom Color 8">
      <a:srgbClr val="FFFFFF"/>
    </a:custClr>
    <a:custClr name="Custom Color 9">
      <a:srgbClr val="FFFFFF"/>
    </a:custClr>
    <a:custClr name="Custom Color 10">
      <a:srgbClr val="FFFFFF"/>
    </a:custClr>
    <a:custClr name="Papier &amp; Carton">
      <a:srgbClr val="0071B1"/>
    </a:custClr>
    <a:custClr name="Verre">
      <a:srgbClr val="428633"/>
    </a:custClr>
    <a:custClr name="Plastiques">
      <a:srgbClr val="F3D224"/>
    </a:custClr>
    <a:custClr name="Metal">
      <a:srgbClr val="6A6865"/>
    </a:custClr>
    <a:custClr name="Emaballages complexes">
      <a:srgbClr val="EE7336"/>
    </a:custClr>
    <a:custClr name="Univer Reduction">
      <a:srgbClr val="30CFFF"/>
    </a:custClr>
    <a:custClr name="Univers Reemploi">
      <a:srgbClr val="7C3AED"/>
    </a:custClr>
    <a:custClr name="Univers Recyclage">
      <a:srgbClr val="FFCC15"/>
    </a:custClr>
    <a:custClr name="Custom Color 19">
      <a:srgbClr val="FFFFFF"/>
    </a:custClr>
    <a:custClr name="Custom Color 20">
      <a:srgbClr val="FFFFFF"/>
    </a:custClr>
    <a:custClr name="Custom Color 21">
      <a:srgbClr val="FFFFFF"/>
    </a:custClr>
    <a:custClr name="Custom Color 22">
      <a:srgbClr val="FFFFFF"/>
    </a:custClr>
    <a:custClr name="Custom Color 23">
      <a:srgbClr val="FFFFFF"/>
    </a:custClr>
    <a:custClr name="Custom Color 24">
      <a:srgbClr val="FFFFFF"/>
    </a:custClr>
    <a:custClr name="Custom Color 25">
      <a:srgbClr val="FFFFFF"/>
    </a:custClr>
    <a:custClr name="Custom Color 26">
      <a:srgbClr val="FFFFFF"/>
    </a:custClr>
    <a:custClr name="Custom Color 27">
      <a:srgbClr val="FFFFFF"/>
    </a:custClr>
    <a:custClr name="Custom Color 28">
      <a:srgbClr val="FFFFFF"/>
    </a:custClr>
    <a:custClr name="Custom Color 29">
      <a:srgbClr val="FFFFFF"/>
    </a:custClr>
    <a:custClr name="Custom Color 30">
      <a:srgbClr val="FFFFFF"/>
    </a:custClr>
    <a:custClr name="Custom Color 31">
      <a:srgbClr val="FFFFFF"/>
    </a:custClr>
    <a:custClr name="Custom Color 32">
      <a:srgbClr val="FFFFFF"/>
    </a:custClr>
    <a:custClr name="Custom Color 33">
      <a:srgbClr val="FFFFFF"/>
    </a:custClr>
    <a:custClr name="Custom Color 34">
      <a:srgbClr val="FFFFFF"/>
    </a:custClr>
    <a:custClr name="Custom Color 35">
      <a:srgbClr val="FFFFFF"/>
    </a:custClr>
    <a:custClr name="Custom Color 36">
      <a:srgbClr val="FFFFFF"/>
    </a:custClr>
    <a:custClr name="Custom Color 37">
      <a:srgbClr val="FFFFFF"/>
    </a:custClr>
    <a:custClr name="Custom Color 38">
      <a:srgbClr val="FFFFFF"/>
    </a:custClr>
    <a:custClr name="Custom Color 39">
      <a:srgbClr val="FFFFFF"/>
    </a:custClr>
    <a:custClr name="Custom Color 40">
      <a:srgbClr val="FFFFFF"/>
    </a:custClr>
    <a:custClr name="Custom Color 41">
      <a:srgbClr val="FFFFFF"/>
    </a:custClr>
    <a:custClr name="Custom Color 42">
      <a:srgbClr val="FFFFFF"/>
    </a:custClr>
    <a:custClr name="Custom Color 43">
      <a:srgbClr val="FFFFFF"/>
    </a:custClr>
    <a:custClr name="Custom Color 44">
      <a:srgbClr val="FFFFFF"/>
    </a:custClr>
    <a:custClr name="Custom Color 45">
      <a:srgbClr val="FFFFFF"/>
    </a:custClr>
    <a:custClr name="Custom Color 46">
      <a:srgbClr val="FFFFFF"/>
    </a:custClr>
    <a:custClr name="Custom Color 47">
      <a:srgbClr val="FFFFFF"/>
    </a:custClr>
    <a:custClr name="Custom Color 48">
      <a:srgbClr val="FFFFFF"/>
    </a:custClr>
    <a:custClr name="Custom Color 49">
      <a:srgbClr val="FFFFFF"/>
    </a:custClr>
    <a:custClr name="Custom Color 50">
      <a:srgbClr val="FFFFFF"/>
    </a:custClr>
  </a:custClrLst>
  <a:extLst>
    <a:ext uri="{05A4C25C-085E-4340-85A3-A5531E510DB2}">
      <thm15:themeFamily xmlns:thm15="http://schemas.microsoft.com/office/thememl/2012/main" name="MASQUE CITEO PRO MAI 2025" id="{987EBA23-88E5-4203-AA96-608980BC453A}" vid="{A3A8EF9E-BC92-4CD4-9EA6-EEAFEDBB1E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7953e4-93d5-40d9-87a0-2b51ab0d73f3">
      <Terms xmlns="http://schemas.microsoft.com/office/infopath/2007/PartnerControls"/>
    </lcf76f155ced4ddcb4097134ff3c332f>
    <TaxCatchAll xmlns="ea7efd75-6017-4b62-9d52-3dd551297d69" xsi:nil="true"/>
    <SharedWithUsers xmlns="ea7efd75-6017-4b62-9d52-3dd551297d6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C764FA68AD7A42AA692A90F13079FF" ma:contentTypeVersion="15" ma:contentTypeDescription="Crée un document." ma:contentTypeScope="" ma:versionID="b8ce58d7b8a9c172ba6aa0f85918d2d3">
  <xsd:schema xmlns:xsd="http://www.w3.org/2001/XMLSchema" xmlns:xs="http://www.w3.org/2001/XMLSchema" xmlns:p="http://schemas.microsoft.com/office/2006/metadata/properties" xmlns:ns2="497953e4-93d5-40d9-87a0-2b51ab0d73f3" xmlns:ns3="ea7efd75-6017-4b62-9d52-3dd551297d69" targetNamespace="http://schemas.microsoft.com/office/2006/metadata/properties" ma:root="true" ma:fieldsID="4b3063eca48e40cb33827601c1ec5c71" ns2:_="" ns3:_="">
    <xsd:import namespace="497953e4-93d5-40d9-87a0-2b51ab0d73f3"/>
    <xsd:import namespace="ea7efd75-6017-4b62-9d52-3dd551297d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953e4-93d5-40d9-87a0-2b51ab0d7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594a083a-1e22-4320-a76d-dcd5c55a697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7efd75-6017-4b62-9d52-3dd551297d69"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312865b1-28fd-4567-a03a-fd3d26beb74d}" ma:internalName="TaxCatchAll" ma:showField="CatchAllData" ma:web="ea7efd75-6017-4b62-9d52-3dd551297d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DF6E0-AFF7-4B11-9E26-85BFFCAF0758}">
  <ds:schemaRefs>
    <ds:schemaRef ds:uri="http://schemas.microsoft.com/sharepoint/v3/contenttype/forms"/>
  </ds:schemaRefs>
</ds:datastoreItem>
</file>

<file path=customXml/itemProps2.xml><?xml version="1.0" encoding="utf-8"?>
<ds:datastoreItem xmlns:ds="http://schemas.openxmlformats.org/officeDocument/2006/customXml" ds:itemID="{BDA5B0E1-B4B3-4C7D-8F1C-29934E4B06CB}">
  <ds:schemaRefs>
    <ds:schemaRef ds:uri="497953e4-93d5-40d9-87a0-2b51ab0d73f3"/>
    <ds:schemaRef ds:uri="ea7efd75-6017-4b62-9d52-3dd551297d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D6B5054-3435-446D-9C67-608E7FEB8E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7953e4-93d5-40d9-87a0-2b51ab0d73f3"/>
    <ds:schemaRef ds:uri="ea7efd75-6017-4b62-9d52-3dd551297d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MASQUE CITEO PRO MAI 2025</Template>
  <Application>Microsoft Office PowerPoint</Application>
  <PresentationFormat>Grand écran</PresentationFormat>
  <Slides>23</Slides>
  <Notes>1</Notes>
  <HiddenSlides>0</HiddenSlide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Client</vt:lpstr>
      <vt:lpstr>REP des emballages de la Restauration</vt:lpstr>
      <vt:lpstr>Présentation PowerPoint</vt:lpstr>
      <vt:lpstr>01</vt:lpstr>
      <vt:lpstr>Qu’est ce que la Responsabilité Élargie du Producteur (REP) ?​</vt:lpstr>
      <vt:lpstr>Un principe historique français, réformé en profondeur depuis 2020</vt:lpstr>
      <vt:lpstr>Multiplication des filières REP en France depuis plus de 30 ans</vt:lpstr>
      <vt:lpstr>02</vt:lpstr>
      <vt:lpstr>Un défi à la portée du métier</vt:lpstr>
      <vt:lpstr>Les obligations réglementaires qui s’appliquent à la filière</vt:lpstr>
      <vt:lpstr>Avec des objectifs ambitieux à atteindre collectivement</vt:lpstr>
      <vt:lpstr>03</vt:lpstr>
      <vt:lpstr>Qui est Citeo Pro</vt:lpstr>
      <vt:lpstr>Collecte et tri des emballages détenus par les professionnels des CHR</vt:lpstr>
      <vt:lpstr>04</vt:lpstr>
      <vt:lpstr>Dispositif pour les restaurateurs non collectés par le service public</vt:lpstr>
      <vt:lpstr>Dispositif de réemploi pour les restaurateurs</vt:lpstr>
      <vt:lpstr>05</vt:lpstr>
      <vt:lpstr>Un kit pratique pour vous aider</vt:lpstr>
      <vt:lpstr>Un kit pratique pour vous aider</vt:lpstr>
      <vt:lpstr>Un kit pratique pour vous aider</vt:lpstr>
      <vt:lpstr>Un kit pratique pour vous aider</vt:lpstr>
      <vt:lpstr>Un kit pratique pour vous aider</vt:lpstr>
      <vt:lpstr>Merci </vt:lpstr>
    </vt:vector>
  </TitlesOfParts>
  <Manager>CITEO PRO</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CITEO PRO</dc:subject>
  <dc:creator>NOGUES Alizée</dc:creator>
  <cp:revision>88</cp:revision>
  <dcterms:created xsi:type="dcterms:W3CDTF">2025-07-22T08:04:56Z</dcterms:created>
  <dcterms:modified xsi:type="dcterms:W3CDTF">2025-11-19T09:40:39Z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0x010100FAC764FA68AD7A42AA692A90F13079FF</vt:lpwstr>
  </property>
  <property fmtid="{D5CDD505-2E9C-101B-9397-08002B2CF9AE}" pid="3" name="Order">
    <vt:r8>541200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