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C50C79-4E13-2C4F-9A1F-36DF7497B62A}" v="33" dt="2025-11-19T16:41:36.4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11"/>
    <p:restoredTop sz="94719"/>
  </p:normalViewPr>
  <p:slideViewPr>
    <p:cSldViewPr snapToGrid="0">
      <p:cViewPr>
        <p:scale>
          <a:sx n="90" d="100"/>
          <a:sy n="90" d="100"/>
        </p:scale>
        <p:origin x="1368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GOBY" userId="b9142e48-3730-4464-b750-282570b1446b" providerId="ADAL" clId="{44A4A834-69F2-5CB9-96EA-AEEF0D17B0F0}"/>
    <pc:docChg chg="undo custSel addSld modSld addMainMaster delMainMaster modMainMaster">
      <pc:chgData name="Dylan GOBY" userId="b9142e48-3730-4464-b750-282570b1446b" providerId="ADAL" clId="{44A4A834-69F2-5CB9-96EA-AEEF0D17B0F0}" dt="2025-11-19T16:41:56.508" v="128" actId="34136"/>
      <pc:docMkLst>
        <pc:docMk/>
      </pc:docMkLst>
      <pc:sldChg chg="addSp delSp modSp mod setBg">
        <pc:chgData name="Dylan GOBY" userId="b9142e48-3730-4464-b750-282570b1446b" providerId="ADAL" clId="{44A4A834-69F2-5CB9-96EA-AEEF0D17B0F0}" dt="2025-11-19T16:41:56.508" v="128" actId="34136"/>
        <pc:sldMkLst>
          <pc:docMk/>
          <pc:sldMk cId="3064044811" sldId="256"/>
        </pc:sldMkLst>
        <pc:spChg chg="del">
          <ac:chgData name="Dylan GOBY" userId="b9142e48-3730-4464-b750-282570b1446b" providerId="ADAL" clId="{44A4A834-69F2-5CB9-96EA-AEEF0D17B0F0}" dt="2025-11-19T15:09:16.227" v="22" actId="478"/>
          <ac:spMkLst>
            <pc:docMk/>
            <pc:sldMk cId="3064044811" sldId="256"/>
            <ac:spMk id="2" creationId="{9BF191EE-CA28-C2A2-BB54-F558EC6D91AB}"/>
          </ac:spMkLst>
        </pc:spChg>
        <pc:spChg chg="del">
          <ac:chgData name="Dylan GOBY" userId="b9142e48-3730-4464-b750-282570b1446b" providerId="ADAL" clId="{44A4A834-69F2-5CB9-96EA-AEEF0D17B0F0}" dt="2025-11-19T15:09:18.307" v="23" actId="478"/>
          <ac:spMkLst>
            <pc:docMk/>
            <pc:sldMk cId="3064044811" sldId="256"/>
            <ac:spMk id="3" creationId="{ED84CFCD-E9B4-A2F1-50EE-6C57884577EA}"/>
          </ac:spMkLst>
        </pc:spChg>
        <pc:spChg chg="add">
          <ac:chgData name="Dylan GOBY" userId="b9142e48-3730-4464-b750-282570b1446b" providerId="ADAL" clId="{44A4A834-69F2-5CB9-96EA-AEEF0D17B0F0}" dt="2025-11-19T15:09:43.377" v="25" actId="26606"/>
          <ac:spMkLst>
            <pc:docMk/>
            <pc:sldMk cId="3064044811" sldId="256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6:41:56.508" v="128" actId="34136"/>
          <ac:picMkLst>
            <pc:docMk/>
            <pc:sldMk cId="3064044811" sldId="256"/>
            <ac:picMk id="5" creationId="{C49B63ED-AD19-DC06-C262-01A0536CA9C8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5:10:36.965" v="32" actId="26606"/>
        <pc:sldMkLst>
          <pc:docMk/>
          <pc:sldMk cId="2983542696" sldId="257"/>
        </pc:sldMkLst>
        <pc:spChg chg="del">
          <ac:chgData name="Dylan GOBY" userId="b9142e48-3730-4464-b750-282570b1446b" providerId="ADAL" clId="{44A4A834-69F2-5CB9-96EA-AEEF0D17B0F0}" dt="2025-11-19T15:10:23.231" v="28" actId="478"/>
          <ac:spMkLst>
            <pc:docMk/>
            <pc:sldMk cId="2983542696" sldId="257"/>
            <ac:spMk id="2" creationId="{87CA7407-D553-8808-3FC9-7DC0408B774A}"/>
          </ac:spMkLst>
        </pc:spChg>
        <pc:spChg chg="del">
          <ac:chgData name="Dylan GOBY" userId="b9142e48-3730-4464-b750-282570b1446b" providerId="ADAL" clId="{44A4A834-69F2-5CB9-96EA-AEEF0D17B0F0}" dt="2025-11-19T15:10:21.790" v="27" actId="478"/>
          <ac:spMkLst>
            <pc:docMk/>
            <pc:sldMk cId="2983542696" sldId="257"/>
            <ac:spMk id="3" creationId="{3949BEF3-DB6B-20DA-E37E-B3387B121115}"/>
          </ac:spMkLst>
        </pc:spChg>
        <pc:spChg chg="add">
          <ac:chgData name="Dylan GOBY" userId="b9142e48-3730-4464-b750-282570b1446b" providerId="ADAL" clId="{44A4A834-69F2-5CB9-96EA-AEEF0D17B0F0}" dt="2025-11-19T15:10:36.965" v="32" actId="26606"/>
          <ac:spMkLst>
            <pc:docMk/>
            <pc:sldMk cId="2983542696" sldId="257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5:10:36.965" v="32" actId="26606"/>
          <ac:picMkLst>
            <pc:docMk/>
            <pc:sldMk cId="2983542696" sldId="257"/>
            <ac:picMk id="5" creationId="{DEAA6019-5FD7-7750-20EB-B539BBC839B4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5:14:23.910" v="59" actId="1076"/>
        <pc:sldMkLst>
          <pc:docMk/>
          <pc:sldMk cId="1975239317" sldId="258"/>
        </pc:sldMkLst>
        <pc:spChg chg="del">
          <ac:chgData name="Dylan GOBY" userId="b9142e48-3730-4464-b750-282570b1446b" providerId="ADAL" clId="{44A4A834-69F2-5CB9-96EA-AEEF0D17B0F0}" dt="2025-11-19T15:11:28.495" v="35" actId="478"/>
          <ac:spMkLst>
            <pc:docMk/>
            <pc:sldMk cId="1975239317" sldId="258"/>
            <ac:spMk id="2" creationId="{B4C90E28-AEEA-D799-7EE7-0AEE2F22768A}"/>
          </ac:spMkLst>
        </pc:spChg>
        <pc:spChg chg="del">
          <ac:chgData name="Dylan GOBY" userId="b9142e48-3730-4464-b750-282570b1446b" providerId="ADAL" clId="{44A4A834-69F2-5CB9-96EA-AEEF0D17B0F0}" dt="2025-11-19T15:11:30.271" v="36" actId="478"/>
          <ac:spMkLst>
            <pc:docMk/>
            <pc:sldMk cId="1975239317" sldId="258"/>
            <ac:spMk id="3" creationId="{E9F4D25F-DB2F-07C8-C428-601FF21A9378}"/>
          </ac:spMkLst>
        </pc:spChg>
        <pc:spChg chg="add">
          <ac:chgData name="Dylan GOBY" userId="b9142e48-3730-4464-b750-282570b1446b" providerId="ADAL" clId="{44A4A834-69F2-5CB9-96EA-AEEF0D17B0F0}" dt="2025-11-19T15:11:40.419" v="40" actId="26606"/>
          <ac:spMkLst>
            <pc:docMk/>
            <pc:sldMk cId="1975239317" sldId="258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5:14:23.910" v="59" actId="1076"/>
          <ac:picMkLst>
            <pc:docMk/>
            <pc:sldMk cId="1975239317" sldId="258"/>
            <ac:picMk id="5" creationId="{CB33B0E9-3639-4DFB-9C8B-72D3CE128A2F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5:12:07.186" v="45" actId="26606"/>
        <pc:sldMkLst>
          <pc:docMk/>
          <pc:sldMk cId="4097473908" sldId="259"/>
        </pc:sldMkLst>
        <pc:spChg chg="del">
          <ac:chgData name="Dylan GOBY" userId="b9142e48-3730-4464-b750-282570b1446b" providerId="ADAL" clId="{44A4A834-69F2-5CB9-96EA-AEEF0D17B0F0}" dt="2025-11-19T15:12:05.166" v="44" actId="478"/>
          <ac:spMkLst>
            <pc:docMk/>
            <pc:sldMk cId="4097473908" sldId="259"/>
            <ac:spMk id="2" creationId="{9CB3743F-60AD-F03D-50E9-583BE07BE0CD}"/>
          </ac:spMkLst>
        </pc:spChg>
        <pc:spChg chg="del">
          <ac:chgData name="Dylan GOBY" userId="b9142e48-3730-4464-b750-282570b1446b" providerId="ADAL" clId="{44A4A834-69F2-5CB9-96EA-AEEF0D17B0F0}" dt="2025-11-19T15:12:01.369" v="41"/>
          <ac:spMkLst>
            <pc:docMk/>
            <pc:sldMk cId="4097473908" sldId="259"/>
            <ac:spMk id="3" creationId="{E0AADBCA-39A7-281F-AD8D-A920C9F5198C}"/>
          </ac:spMkLst>
        </pc:spChg>
        <pc:spChg chg="add">
          <ac:chgData name="Dylan GOBY" userId="b9142e48-3730-4464-b750-282570b1446b" providerId="ADAL" clId="{44A4A834-69F2-5CB9-96EA-AEEF0D17B0F0}" dt="2025-11-19T15:12:07.186" v="45" actId="26606"/>
          <ac:spMkLst>
            <pc:docMk/>
            <pc:sldMk cId="4097473908" sldId="259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5:12:07.186" v="45" actId="26606"/>
          <ac:picMkLst>
            <pc:docMk/>
            <pc:sldMk cId="4097473908" sldId="259"/>
            <ac:picMk id="5" creationId="{893EA3EE-1495-63EF-37BF-3FF296A2BECE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6:28:36.799" v="113"/>
        <pc:sldMkLst>
          <pc:docMk/>
          <pc:sldMk cId="1744811209" sldId="260"/>
        </pc:sldMkLst>
        <pc:spChg chg="del">
          <ac:chgData name="Dylan GOBY" userId="b9142e48-3730-4464-b750-282570b1446b" providerId="ADAL" clId="{44A4A834-69F2-5CB9-96EA-AEEF0D17B0F0}" dt="2025-11-19T15:12:41.418" v="48" actId="478"/>
          <ac:spMkLst>
            <pc:docMk/>
            <pc:sldMk cId="1744811209" sldId="260"/>
            <ac:spMk id="2" creationId="{7C0C0760-A1C9-7371-E271-25728AD06315}"/>
          </ac:spMkLst>
        </pc:spChg>
        <pc:spChg chg="add del mod">
          <ac:chgData name="Dylan GOBY" userId="b9142e48-3730-4464-b750-282570b1446b" providerId="ADAL" clId="{44A4A834-69F2-5CB9-96EA-AEEF0D17B0F0}" dt="2025-11-19T16:28:36.799" v="113"/>
          <ac:spMkLst>
            <pc:docMk/>
            <pc:sldMk cId="1744811209" sldId="260"/>
            <ac:spMk id="2" creationId="{D53F62F4-E225-B5A7-4B37-7DD354CCD3BA}"/>
          </ac:spMkLst>
        </pc:spChg>
        <pc:spChg chg="del mod">
          <ac:chgData name="Dylan GOBY" userId="b9142e48-3730-4464-b750-282570b1446b" providerId="ADAL" clId="{44A4A834-69F2-5CB9-96EA-AEEF0D17B0F0}" dt="2025-11-19T15:12:39.825" v="47" actId="478"/>
          <ac:spMkLst>
            <pc:docMk/>
            <pc:sldMk cId="1744811209" sldId="260"/>
            <ac:spMk id="3" creationId="{04037CCF-F859-212F-2451-DE8F5C6047D4}"/>
          </ac:spMkLst>
        </pc:spChg>
        <pc:spChg chg="add">
          <ac:chgData name="Dylan GOBY" userId="b9142e48-3730-4464-b750-282570b1446b" providerId="ADAL" clId="{44A4A834-69F2-5CB9-96EA-AEEF0D17B0F0}" dt="2025-11-19T15:12:48.402" v="52" actId="26606"/>
          <ac:spMkLst>
            <pc:docMk/>
            <pc:sldMk cId="1744811209" sldId="260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5:12:48.402" v="52" actId="26606"/>
          <ac:picMkLst>
            <pc:docMk/>
            <pc:sldMk cId="1744811209" sldId="260"/>
            <ac:picMk id="5" creationId="{4685E451-1EAB-2C3F-3794-0F07D63CD41A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6:41:36.449" v="126" actId="167"/>
        <pc:sldMkLst>
          <pc:docMk/>
          <pc:sldMk cId="1418072232" sldId="261"/>
        </pc:sldMkLst>
        <pc:spChg chg="add del mod">
          <ac:chgData name="Dylan GOBY" userId="b9142e48-3730-4464-b750-282570b1446b" providerId="ADAL" clId="{44A4A834-69F2-5CB9-96EA-AEEF0D17B0F0}" dt="2025-11-19T16:28:26.040" v="110"/>
          <ac:spMkLst>
            <pc:docMk/>
            <pc:sldMk cId="1418072232" sldId="261"/>
            <ac:spMk id="2" creationId="{48846AC1-C3A3-3A79-840A-D880A2DEE3F2}"/>
          </ac:spMkLst>
        </pc:spChg>
        <pc:spChg chg="del">
          <ac:chgData name="Dylan GOBY" userId="b9142e48-3730-4464-b750-282570b1446b" providerId="ADAL" clId="{44A4A834-69F2-5CB9-96EA-AEEF0D17B0F0}" dt="2025-11-19T15:13:04.273" v="57" actId="26606"/>
          <ac:spMkLst>
            <pc:docMk/>
            <pc:sldMk cId="1418072232" sldId="261"/>
            <ac:spMk id="2" creationId="{C7C953FB-6B65-4A2F-68AA-E26A14D887C7}"/>
          </ac:spMkLst>
        </pc:spChg>
        <pc:spChg chg="del">
          <ac:chgData name="Dylan GOBY" userId="b9142e48-3730-4464-b750-282570b1446b" providerId="ADAL" clId="{44A4A834-69F2-5CB9-96EA-AEEF0D17B0F0}" dt="2025-11-19T15:13:00.773" v="53"/>
          <ac:spMkLst>
            <pc:docMk/>
            <pc:sldMk cId="1418072232" sldId="261"/>
            <ac:spMk id="3" creationId="{78A093CE-4047-2A4E-FB82-E71CE8A2407F}"/>
          </ac:spMkLst>
        </pc:spChg>
        <pc:spChg chg="add del mod">
          <ac:chgData name="Dylan GOBY" userId="b9142e48-3730-4464-b750-282570b1446b" providerId="ADAL" clId="{44A4A834-69F2-5CB9-96EA-AEEF0D17B0F0}" dt="2025-11-19T16:38:28.037" v="115" actId="931"/>
          <ac:spMkLst>
            <pc:docMk/>
            <pc:sldMk cId="1418072232" sldId="261"/>
            <ac:spMk id="4" creationId="{A2B252E8-5EB2-BE22-DF1C-F37151C539E4}"/>
          </ac:spMkLst>
        </pc:spChg>
        <pc:spChg chg="add del">
          <ac:chgData name="Dylan GOBY" userId="b9142e48-3730-4464-b750-282570b1446b" providerId="ADAL" clId="{44A4A834-69F2-5CB9-96EA-AEEF0D17B0F0}" dt="2025-11-19T16:38:31.675" v="118" actId="26606"/>
          <ac:spMkLst>
            <pc:docMk/>
            <pc:sldMk cId="1418072232" sldId="261"/>
            <ac:spMk id="10" creationId="{42A4FC2C-047E-45A5-965D-8E1E3BF09BC6}"/>
          </ac:spMkLst>
        </pc:spChg>
        <pc:spChg chg="add">
          <ac:chgData name="Dylan GOBY" userId="b9142e48-3730-4464-b750-282570b1446b" providerId="ADAL" clId="{44A4A834-69F2-5CB9-96EA-AEEF0D17B0F0}" dt="2025-11-19T16:38:31.675" v="118" actId="26606"/>
          <ac:spMkLst>
            <pc:docMk/>
            <pc:sldMk cId="1418072232" sldId="261"/>
            <ac:spMk id="15" creationId="{42A4FC2C-047E-45A5-965D-8E1E3BF09BC6}"/>
          </ac:spMkLst>
        </pc:spChg>
        <pc:picChg chg="add del mod">
          <ac:chgData name="Dylan GOBY" userId="b9142e48-3730-4464-b750-282570b1446b" providerId="ADAL" clId="{44A4A834-69F2-5CB9-96EA-AEEF0D17B0F0}" dt="2025-11-19T16:38:14.036" v="114" actId="478"/>
          <ac:picMkLst>
            <pc:docMk/>
            <pc:sldMk cId="1418072232" sldId="261"/>
            <ac:picMk id="5" creationId="{1E46AD73-B0FC-FC76-1C99-A3E395F01C6A}"/>
          </ac:picMkLst>
        </pc:picChg>
        <pc:picChg chg="add mod">
          <ac:chgData name="Dylan GOBY" userId="b9142e48-3730-4464-b750-282570b1446b" providerId="ADAL" clId="{44A4A834-69F2-5CB9-96EA-AEEF0D17B0F0}" dt="2025-11-19T16:41:36.449" v="126" actId="167"/>
          <ac:picMkLst>
            <pc:docMk/>
            <pc:sldMk cId="1418072232" sldId="261"/>
            <ac:picMk id="7" creationId="{14F6455B-58F3-FF7C-2ADB-422CBA759DFE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5:24:16.021" v="66" actId="26606"/>
        <pc:sldMkLst>
          <pc:docMk/>
          <pc:sldMk cId="3859567934" sldId="262"/>
        </pc:sldMkLst>
        <pc:spChg chg="del">
          <ac:chgData name="Dylan GOBY" userId="b9142e48-3730-4464-b750-282570b1446b" providerId="ADAL" clId="{44A4A834-69F2-5CB9-96EA-AEEF0D17B0F0}" dt="2025-11-19T15:24:14.550" v="65" actId="478"/>
          <ac:spMkLst>
            <pc:docMk/>
            <pc:sldMk cId="3859567934" sldId="262"/>
            <ac:spMk id="2" creationId="{4F7B8886-9C72-2282-C82A-14B41436A1C5}"/>
          </ac:spMkLst>
        </pc:spChg>
        <pc:spChg chg="del">
          <ac:chgData name="Dylan GOBY" userId="b9142e48-3730-4464-b750-282570b1446b" providerId="ADAL" clId="{44A4A834-69F2-5CB9-96EA-AEEF0D17B0F0}" dt="2025-11-19T15:24:10.751" v="62"/>
          <ac:spMkLst>
            <pc:docMk/>
            <pc:sldMk cId="3859567934" sldId="262"/>
            <ac:spMk id="3" creationId="{F4EF2FE8-2F65-6D6C-90AC-9DDF10038A8A}"/>
          </ac:spMkLst>
        </pc:spChg>
        <pc:spChg chg="add">
          <ac:chgData name="Dylan GOBY" userId="b9142e48-3730-4464-b750-282570b1446b" providerId="ADAL" clId="{44A4A834-69F2-5CB9-96EA-AEEF0D17B0F0}" dt="2025-11-19T15:24:16.021" v="66" actId="26606"/>
          <ac:spMkLst>
            <pc:docMk/>
            <pc:sldMk cId="3859567934" sldId="262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5:24:16.021" v="66" actId="26606"/>
          <ac:picMkLst>
            <pc:docMk/>
            <pc:sldMk cId="3859567934" sldId="262"/>
            <ac:picMk id="5" creationId="{39ED7D5D-6E0C-9435-0A92-9BF3C72BC753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5:28:12.354" v="80" actId="26606"/>
        <pc:sldMkLst>
          <pc:docMk/>
          <pc:sldMk cId="2747343432" sldId="263"/>
        </pc:sldMkLst>
        <pc:spChg chg="add del">
          <ac:chgData name="Dylan GOBY" userId="b9142e48-3730-4464-b750-282570b1446b" providerId="ADAL" clId="{44A4A834-69F2-5CB9-96EA-AEEF0D17B0F0}" dt="2025-11-19T15:28:10.626" v="79" actId="478"/>
          <ac:spMkLst>
            <pc:docMk/>
            <pc:sldMk cId="2747343432" sldId="263"/>
            <ac:spMk id="2" creationId="{D16E4914-D9ED-37BF-9447-404F9416FFE0}"/>
          </ac:spMkLst>
        </pc:spChg>
        <pc:spChg chg="del">
          <ac:chgData name="Dylan GOBY" userId="b9142e48-3730-4464-b750-282570b1446b" providerId="ADAL" clId="{44A4A834-69F2-5CB9-96EA-AEEF0D17B0F0}" dt="2025-11-19T15:24:43.397" v="67" actId="478"/>
          <ac:spMkLst>
            <pc:docMk/>
            <pc:sldMk cId="2747343432" sldId="263"/>
            <ac:spMk id="3" creationId="{B07764F3-F0F5-6001-9C6D-79C9558E64EC}"/>
          </ac:spMkLst>
        </pc:spChg>
        <pc:spChg chg="add del mod">
          <ac:chgData name="Dylan GOBY" userId="b9142e48-3730-4464-b750-282570b1446b" providerId="ADAL" clId="{44A4A834-69F2-5CB9-96EA-AEEF0D17B0F0}" dt="2025-11-19T15:25:29.852" v="75"/>
          <ac:spMkLst>
            <pc:docMk/>
            <pc:sldMk cId="2747343432" sldId="263"/>
            <ac:spMk id="4" creationId="{4F7C135A-3B97-E4F6-2F3A-24CB56F5174F}"/>
          </ac:spMkLst>
        </pc:spChg>
        <pc:spChg chg="add del mod">
          <ac:chgData name="Dylan GOBY" userId="b9142e48-3730-4464-b750-282570b1446b" providerId="ADAL" clId="{44A4A834-69F2-5CB9-96EA-AEEF0D17B0F0}" dt="2025-11-19T15:25:27.985" v="73"/>
          <ac:spMkLst>
            <pc:docMk/>
            <pc:sldMk cId="2747343432" sldId="263"/>
            <ac:spMk id="5" creationId="{97B26594-5001-17D7-BD78-F666A1589988}"/>
          </ac:spMkLst>
        </pc:spChg>
        <pc:spChg chg="add">
          <ac:chgData name="Dylan GOBY" userId="b9142e48-3730-4464-b750-282570b1446b" providerId="ADAL" clId="{44A4A834-69F2-5CB9-96EA-AEEF0D17B0F0}" dt="2025-11-19T15:28:12.354" v="80" actId="26606"/>
          <ac:spMkLst>
            <pc:docMk/>
            <pc:sldMk cId="2747343432" sldId="263"/>
            <ac:spMk id="9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5:28:12.354" v="80" actId="26606"/>
          <ac:picMkLst>
            <pc:docMk/>
            <pc:sldMk cId="2747343432" sldId="263"/>
            <ac:picMk id="4" creationId="{A2659E91-1C9A-8A7E-1C27-AF7ECD96051B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5:28:35.025" v="88" actId="26606"/>
        <pc:sldMkLst>
          <pc:docMk/>
          <pc:sldMk cId="2454526161" sldId="264"/>
        </pc:sldMkLst>
        <pc:spChg chg="del">
          <ac:chgData name="Dylan GOBY" userId="b9142e48-3730-4464-b750-282570b1446b" providerId="ADAL" clId="{44A4A834-69F2-5CB9-96EA-AEEF0D17B0F0}" dt="2025-11-19T15:08:06.093" v="11" actId="478"/>
          <ac:spMkLst>
            <pc:docMk/>
            <pc:sldMk cId="2454526161" sldId="264"/>
            <ac:spMk id="2" creationId="{07A32DAD-6221-588D-0A5D-5EC19058528B}"/>
          </ac:spMkLst>
        </pc:spChg>
        <pc:spChg chg="del">
          <ac:chgData name="Dylan GOBY" userId="b9142e48-3730-4464-b750-282570b1446b" providerId="ADAL" clId="{44A4A834-69F2-5CB9-96EA-AEEF0D17B0F0}" dt="2025-11-19T15:07:54.129" v="8"/>
          <ac:spMkLst>
            <pc:docMk/>
            <pc:sldMk cId="2454526161" sldId="264"/>
            <ac:spMk id="3" creationId="{78B4CC96-A437-0266-57AD-504D6C73B347}"/>
          </ac:spMkLst>
        </pc:spChg>
        <pc:spChg chg="add del mod">
          <ac:chgData name="Dylan GOBY" userId="b9142e48-3730-4464-b750-282570b1446b" providerId="ADAL" clId="{44A4A834-69F2-5CB9-96EA-AEEF0D17B0F0}" dt="2025-11-19T15:09:02.744" v="16"/>
          <ac:spMkLst>
            <pc:docMk/>
            <pc:sldMk cId="2454526161" sldId="264"/>
            <ac:spMk id="6" creationId="{D7CA7209-DCDA-A5D9-1C38-9FC786297D34}"/>
          </ac:spMkLst>
        </pc:spChg>
        <pc:spChg chg="add del">
          <ac:chgData name="Dylan GOBY" userId="b9142e48-3730-4464-b750-282570b1446b" providerId="ADAL" clId="{44A4A834-69F2-5CB9-96EA-AEEF0D17B0F0}" dt="2025-11-19T15:28:33.052" v="85" actId="26606"/>
          <ac:spMkLst>
            <pc:docMk/>
            <pc:sldMk cId="2454526161" sldId="264"/>
            <ac:spMk id="7" creationId="{42A4FC2C-047E-45A5-965D-8E1E3BF09BC6}"/>
          </ac:spMkLst>
        </pc:spChg>
        <pc:spChg chg="add del mod">
          <ac:chgData name="Dylan GOBY" userId="b9142e48-3730-4464-b750-282570b1446b" providerId="ADAL" clId="{44A4A834-69F2-5CB9-96EA-AEEF0D17B0F0}" dt="2025-11-19T15:28:28.243" v="81" actId="931"/>
          <ac:spMkLst>
            <pc:docMk/>
            <pc:sldMk cId="2454526161" sldId="264"/>
            <ac:spMk id="8" creationId="{0CBD85A8-35FB-F149-D90C-6B0FADEA4355}"/>
          </ac:spMkLst>
        </pc:spChg>
        <pc:spChg chg="add">
          <ac:chgData name="Dylan GOBY" userId="b9142e48-3730-4464-b750-282570b1446b" providerId="ADAL" clId="{44A4A834-69F2-5CB9-96EA-AEEF0D17B0F0}" dt="2025-11-19T15:28:35.025" v="88" actId="26606"/>
          <ac:spMkLst>
            <pc:docMk/>
            <pc:sldMk cId="2454526161" sldId="264"/>
            <ac:spMk id="15" creationId="{42A4FC2C-047E-45A5-965D-8E1E3BF09BC6}"/>
          </ac:spMkLst>
        </pc:spChg>
        <pc:grpChg chg="add del">
          <ac:chgData name="Dylan GOBY" userId="b9142e48-3730-4464-b750-282570b1446b" providerId="ADAL" clId="{44A4A834-69F2-5CB9-96EA-AEEF0D17B0F0}" dt="2025-11-19T15:28:35.022" v="87" actId="26606"/>
          <ac:grpSpMkLst>
            <pc:docMk/>
            <pc:sldMk cId="2454526161" sldId="264"/>
            <ac:grpSpMk id="13" creationId="{26176824-7946-6969-3841-DD5C101DF42D}"/>
          </ac:grpSpMkLst>
        </pc:grpChg>
        <pc:picChg chg="add mod">
          <ac:chgData name="Dylan GOBY" userId="b9142e48-3730-4464-b750-282570b1446b" providerId="ADAL" clId="{44A4A834-69F2-5CB9-96EA-AEEF0D17B0F0}" dt="2025-11-19T15:28:35.025" v="88" actId="26606"/>
          <ac:picMkLst>
            <pc:docMk/>
            <pc:sldMk cId="2454526161" sldId="264"/>
            <ac:picMk id="3" creationId="{580BB0BD-9608-8F50-A444-6760000792AA}"/>
          </ac:picMkLst>
        </pc:picChg>
        <pc:picChg chg="add del mod">
          <ac:chgData name="Dylan GOBY" userId="b9142e48-3730-4464-b750-282570b1446b" providerId="ADAL" clId="{44A4A834-69F2-5CB9-96EA-AEEF0D17B0F0}" dt="2025-11-19T15:09:00.085" v="14" actId="478"/>
          <ac:picMkLst>
            <pc:docMk/>
            <pc:sldMk cId="2454526161" sldId="264"/>
            <ac:picMk id="5" creationId="{D3F40755-7526-6CB2-617E-4DF7E1808479}"/>
          </ac:picMkLst>
        </pc:picChg>
      </pc:sldChg>
      <pc:sldChg chg="addSp delSp modSp new mod setBg">
        <pc:chgData name="Dylan GOBY" userId="b9142e48-3730-4464-b750-282570b1446b" providerId="ADAL" clId="{44A4A834-69F2-5CB9-96EA-AEEF0D17B0F0}" dt="2025-11-19T16:41:30.719" v="125" actId="167"/>
        <pc:sldMkLst>
          <pc:docMk/>
          <pc:sldMk cId="2742604680" sldId="265"/>
        </pc:sldMkLst>
        <pc:spChg chg="del">
          <ac:chgData name="Dylan GOBY" userId="b9142e48-3730-4464-b750-282570b1446b" providerId="ADAL" clId="{44A4A834-69F2-5CB9-96EA-AEEF0D17B0F0}" dt="2025-11-19T15:28:53.797" v="90" actId="478"/>
          <ac:spMkLst>
            <pc:docMk/>
            <pc:sldMk cId="2742604680" sldId="265"/>
            <ac:spMk id="2" creationId="{F62D6110-B686-F8D6-D70E-8A52D9D82266}"/>
          </ac:spMkLst>
        </pc:spChg>
        <pc:spChg chg="del">
          <ac:chgData name="Dylan GOBY" userId="b9142e48-3730-4464-b750-282570b1446b" providerId="ADAL" clId="{44A4A834-69F2-5CB9-96EA-AEEF0D17B0F0}" dt="2025-11-19T15:28:56.097" v="91" actId="478"/>
          <ac:spMkLst>
            <pc:docMk/>
            <pc:sldMk cId="2742604680" sldId="265"/>
            <ac:spMk id="3" creationId="{C7AEF2A2-FD04-FCB6-2AFF-F492BD3CDA8E}"/>
          </ac:spMkLst>
        </pc:spChg>
        <pc:spChg chg="add">
          <ac:chgData name="Dylan GOBY" userId="b9142e48-3730-4464-b750-282570b1446b" providerId="ADAL" clId="{44A4A834-69F2-5CB9-96EA-AEEF0D17B0F0}" dt="2025-11-19T15:29:14.236" v="95" actId="26606"/>
          <ac:spMkLst>
            <pc:docMk/>
            <pc:sldMk cId="2742604680" sldId="265"/>
            <ac:spMk id="10" creationId="{42A4FC2C-047E-45A5-965D-8E1E3BF09BC6}"/>
          </ac:spMkLst>
        </pc:spChg>
        <pc:picChg chg="add mod">
          <ac:chgData name="Dylan GOBY" userId="b9142e48-3730-4464-b750-282570b1446b" providerId="ADAL" clId="{44A4A834-69F2-5CB9-96EA-AEEF0D17B0F0}" dt="2025-11-19T16:41:30.719" v="125" actId="167"/>
          <ac:picMkLst>
            <pc:docMk/>
            <pc:sldMk cId="2742604680" sldId="265"/>
            <ac:picMk id="5" creationId="{25F3BD0B-5A68-ABD4-74F2-18202D0A95E7}"/>
          </ac:picMkLst>
        </pc:picChg>
      </pc:sldChg>
      <pc:sldMasterChg chg="new del mod addSldLayout delSldLayout">
        <pc:chgData name="Dylan GOBY" userId="b9142e48-3730-4464-b750-282570b1446b" providerId="ADAL" clId="{44A4A834-69F2-5CB9-96EA-AEEF0D17B0F0}" dt="2025-11-19T15:16:53.643" v="61" actId="6938"/>
        <pc:sldMasterMkLst>
          <pc:docMk/>
          <pc:sldMasterMk cId="2165434028" sldId="2147483660"/>
        </pc:sldMasterMkLst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4128199101" sldId="2147483661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4089598764" sldId="2147483662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918293378" sldId="2147483663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3340347919" sldId="2147483664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2271801692" sldId="2147483665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2117545000" sldId="2147483666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3300646799" sldId="2147483667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3249110851" sldId="2147483668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3728011768" sldId="2147483669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1134563925" sldId="2147483670"/>
          </pc:sldLayoutMkLst>
        </pc:sldLayoutChg>
        <pc:sldLayoutChg chg="new del replId">
          <pc:chgData name="Dylan GOBY" userId="b9142e48-3730-4464-b750-282570b1446b" providerId="ADAL" clId="{44A4A834-69F2-5CB9-96EA-AEEF0D17B0F0}" dt="2025-11-19T15:16:53.643" v="61" actId="6938"/>
          <pc:sldLayoutMkLst>
            <pc:docMk/>
            <pc:sldMasterMk cId="2165434028" sldId="2147483660"/>
            <pc:sldLayoutMk cId="4118702512" sldId="214748367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952262-2A68-E8D5-D3DB-CC64F00287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F6D49E9-ED1F-FB3E-E022-91DC52F7F4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8EB3D0-8000-FA33-C0E0-E4352280C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7CC550-25DF-98F2-7043-36B4B0B1C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F8BCD4-DB70-A37F-DBC0-4EB670D8E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0857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0BA08B-7A85-963A-F58B-BA4DB9798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5D5CEF9-E3DB-FA19-597C-24353FD35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7D0CF6-ED84-34BE-67FE-5CD394E0C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FFE13D-58F7-0848-48BF-679AACEDA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8E1EFB1-5EBB-8593-EBB4-D188A6E4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224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8BB4838-89D3-9ED1-BB49-AC0C9B993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B4E5F57-E9A2-5B08-0F7B-666B16436A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40E041-BA0B-AC56-8335-BAD3D1BCA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F6AA3D-7FC1-E1E0-EC00-B9CFCEE4D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43E60A-C6C9-4623-ABEB-27826776B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43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051DC1-E128-9C6B-1BA8-C0F1E996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9A773C-9298-0126-601C-6CA496AA03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097F3D-9FDB-C6A5-950B-4A79A2121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EEE36A2-DC00-0BAF-95CB-E225C7DB8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1C588C-4780-1D82-E4FE-8D324488D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784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073AF8-384D-F4A9-C3C0-E11E927DB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61AFDC-42EA-F5DB-5639-420DF18E4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7AFF99-9203-D132-5BBF-7429567F6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5B26CEC-4DF3-B7C1-DBB3-43EFE2C1E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D869CC-8A7B-9254-FDD1-EA050303B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5469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8DD42-4AB9-F994-96A8-02B37F4A7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7C7FF0-ACE4-081A-628F-0A52F0C6D1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1CCB3C9-29B7-EBE6-BB71-33C07F4C9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B94E0B5-A7C1-A832-D2C1-45F245C8F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0F83EFB-84EA-0B96-261E-AB9958CD6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FA99B07-7B52-4898-9C66-17B69FC18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31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775A86-437A-7F31-AA11-110BC714F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046FB5C-CE00-3250-F1AF-9D3AEE775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76F23A5-9778-76A2-3A29-AEAD43395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4AB4D11-FD05-AA07-8567-46256A6605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9C8AD99-80F8-5DCB-FA3C-78947A2AD6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54FA538-3B36-6FA4-6414-7A213A133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6D5190C-422F-E837-D2C7-5172673BA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6EA0F95-183C-9209-63D4-DBA7260B7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742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312EA1-DB25-1077-8EB6-1DB8B2882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3637BD0-5657-303C-1634-45D45553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E89C1D-67C3-F871-7676-92352B0B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980EBB-D58F-F8D1-BFDB-4DF5F07B8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6569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DD2E2A0-CB3E-970F-67C6-C2DA825A5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1B11BD7-FB8A-B10E-B762-B5CA29219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532A61B-A720-CD0F-3DB8-93B422ED8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24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A5FE76-8DD6-0E02-AF55-82D995C7C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A51C58-E19C-B4EA-B267-DFF62A4D5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01B10F3-95C5-6567-5B14-337CB770B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5CAB7B9-AD17-7002-4B26-7590E4F4C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0922092-203E-6C55-6D2F-EE58D88B4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7860D81-4CC5-3FB6-115E-1462B46E5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310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BD6C15-C691-7639-1E9B-6FC7FA26B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BB8916-8256-4DC5-2B38-B537FD2F13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2034C5F-F344-15D3-D666-0558C733E3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B4758CB-6913-43E6-AACF-E59E65B8E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4FB7E57-5413-2A9F-DC54-9555CD5F2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3FA878A-16AE-6779-CE9C-F4ECE9CAB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8694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5144625-58C5-E7B0-2687-37D307627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3C38A5-FEBD-DB1E-D1B7-48C87190F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B30B57-D934-CDCB-1C3B-77265F8D4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FE9C4C-6421-214E-9126-EFC8560194EF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0474E1-D278-90C1-6F8B-99A431937F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940DF7-BA4D-2FBA-5FBE-49D088B3A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9BB51-DD42-234D-BFD8-97CA3DBD9B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9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Poubelle, capture d’écran, poubelle&#10;&#10;Le contenu généré par l’IA peut être incorrect.">
            <a:extLst>
              <a:ext uri="{FF2B5EF4-FFF2-40B4-BE49-F238E27FC236}">
                <a16:creationId xmlns:a16="http://schemas.microsoft.com/office/drawing/2014/main" id="{C49B63ED-AD19-DC06-C262-01A0536CA9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044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25F3BD0B-5A68-ABD4-74F2-18202D0A95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04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texte, Police, capture d’écran, logo&#10;&#10;Le contenu généré par l’IA peut être incorrect.">
            <a:extLst>
              <a:ext uri="{FF2B5EF4-FFF2-40B4-BE49-F238E27FC236}">
                <a16:creationId xmlns:a16="http://schemas.microsoft.com/office/drawing/2014/main" id="{DEAA6019-5FD7-7750-20EB-B539BBC839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42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texte, Police, carte de visi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B33B0E9-3639-4DFB-9C8B-72D3CE128A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23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Espace réservé du contenu 4" descr="Une image contenant texte, Visage humain, habits, sourire&#10;&#10;Le contenu généré par l’IA peut être incorrect.">
            <a:extLst>
              <a:ext uri="{FF2B5EF4-FFF2-40B4-BE49-F238E27FC236}">
                <a16:creationId xmlns:a16="http://schemas.microsoft.com/office/drawing/2014/main" id="{893EA3EE-1495-63EF-37BF-3FF296A2B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73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 4" descr="Une image contenant texte, habits, Visage humain, personne&#10;&#10;Le contenu généré par l’IA peut être incorrect.">
            <a:extLst>
              <a:ext uri="{FF2B5EF4-FFF2-40B4-BE49-F238E27FC236}">
                <a16:creationId xmlns:a16="http://schemas.microsoft.com/office/drawing/2014/main" id="{4685E451-1EAB-2C3F-3794-0F07D63CD4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11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 descr="Une image contenant texte, Poubell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14F6455B-58F3-FF7C-2ADB-422CBA759D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72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Espace réservé du contenu 4" descr="Une image contenant texte, habits, personne, Cuisinier&#10;&#10;Le contenu généré par l’IA peut être incorrect.">
            <a:extLst>
              <a:ext uri="{FF2B5EF4-FFF2-40B4-BE49-F238E27FC236}">
                <a16:creationId xmlns:a16="http://schemas.microsoft.com/office/drawing/2014/main" id="{39ED7D5D-6E0C-9435-0A92-9BF3C72BC7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67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 3" descr="Une image contenant texte, personne, Brochure, conception&#10;&#10;Le contenu généré par l’IA peut être incorrect.">
            <a:extLst>
              <a:ext uri="{FF2B5EF4-FFF2-40B4-BE49-F238E27FC236}">
                <a16:creationId xmlns:a16="http://schemas.microsoft.com/office/drawing/2014/main" id="{A2659E91-1C9A-8A7E-1C27-AF7ECD9605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4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Espace réservé du contenu 2" descr="Une image contenant texte, menu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80BB0BD-9608-8F50-A444-6760000792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261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C764FA68AD7A42AA692A90F13079FF" ma:contentTypeVersion="15" ma:contentTypeDescription="Crée un document." ma:contentTypeScope="" ma:versionID="b8ce58d7b8a9c172ba6aa0f85918d2d3">
  <xsd:schema xmlns:xsd="http://www.w3.org/2001/XMLSchema" xmlns:xs="http://www.w3.org/2001/XMLSchema" xmlns:p="http://schemas.microsoft.com/office/2006/metadata/properties" xmlns:ns2="497953e4-93d5-40d9-87a0-2b51ab0d73f3" xmlns:ns3="ea7efd75-6017-4b62-9d52-3dd551297d69" targetNamespace="http://schemas.microsoft.com/office/2006/metadata/properties" ma:root="true" ma:fieldsID="4b3063eca48e40cb33827601c1ec5c71" ns2:_="" ns3:_="">
    <xsd:import namespace="497953e4-93d5-40d9-87a0-2b51ab0d73f3"/>
    <xsd:import namespace="ea7efd75-6017-4b62-9d52-3dd551297d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7953e4-93d5-40d9-87a0-2b51ab0d73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594a083a-1e22-4320-a76d-dcd5c55a69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7efd75-6017-4b62-9d52-3dd551297d6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12865b1-28fd-4567-a03a-fd3d26beb74d}" ma:internalName="TaxCatchAll" ma:showField="CatchAllData" ma:web="ea7efd75-6017-4b62-9d52-3dd551297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a7efd75-6017-4b62-9d52-3dd551297d69" xsi:nil="true"/>
    <lcf76f155ced4ddcb4097134ff3c332f xmlns="497953e4-93d5-40d9-87a0-2b51ab0d73f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68C7C9C-E80E-48DF-B80C-AB6C64208C88}"/>
</file>

<file path=customXml/itemProps2.xml><?xml version="1.0" encoding="utf-8"?>
<ds:datastoreItem xmlns:ds="http://schemas.openxmlformats.org/officeDocument/2006/customXml" ds:itemID="{D6583F1A-77E5-488E-9076-B43C41463751}"/>
</file>

<file path=customXml/itemProps3.xml><?xml version="1.0" encoding="utf-8"?>
<ds:datastoreItem xmlns:ds="http://schemas.openxmlformats.org/officeDocument/2006/customXml" ds:itemID="{ACD39822-649F-4318-A831-6343F5E235F7}"/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Macintosh PowerPoint</Application>
  <PresentationFormat>Grand écran</PresentationFormat>
  <Paragraphs>0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Goby</dc:creator>
  <cp:lastModifiedBy>Dylan Goby</cp:lastModifiedBy>
  <cp:revision>1</cp:revision>
  <dcterms:created xsi:type="dcterms:W3CDTF">2025-11-19T15:06:00Z</dcterms:created>
  <dcterms:modified xsi:type="dcterms:W3CDTF">2025-11-19T16:42:01Z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0x010100FAC764FA68AD7A42AA692A90F13079FF</vt:lpwstr>
  </property>
</Properties>
</file>